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8" r:id="rId6"/>
    <p:sldId id="265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80" r:id="rId21"/>
    <p:sldId id="281" r:id="rId22"/>
    <p:sldId id="282" r:id="rId23"/>
    <p:sldId id="267" r:id="rId24"/>
    <p:sldId id="266" r:id="rId25"/>
    <p:sldId id="26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12:58:13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317 239 24575,'-8'-15'0,"-3"-3"0,-1 0 0,0 1 0,-2 1 0,0 0 0,0 1 0,-2 0 0,0 1 0,0 1 0,-1 1 0,-35-20 0,49 30 0,0 1 0,0 0 0,0 0 0,0 0 0,0 0 0,0 0 0,0 0 0,-1 1 0,1-1 0,0 1 0,0 0 0,0 0 0,-1 0 0,1 1 0,0-1 0,0 1 0,0 0 0,0 0 0,0 0 0,0 0 0,0 0 0,0 1 0,0-1 0,0 1 0,1 0 0,-1-1 0,1 1 0,-1 1 0,1-1 0,-4 4 0,3-1 0,1-1 0,-1 1 0,1 1 0,0-1 0,0 0 0,1 0 0,-1 1 0,1-1 0,0 1 0,1-1 0,-1 1 0,1-1 0,0 1 0,1 0 0,-1-1 0,3 11 0,2 0 0,0-1 0,1 0 0,0-1 0,1 1 0,1-1 0,1-1 0,-1 1 0,2-1 0,0-1 0,1 0 0,17 16 0,-21-22 0,-1-1 0,1 0 0,0 0 0,0-1 0,0 0 0,0-1 0,1 1 0,-1-1 0,1-1 0,14 4 0,-17-6 0,0 1 0,1-1 0,-1 0 0,0 0 0,1-1 0,-1 0 0,0 0 0,0 0 0,1 0 0,-1-1 0,0 0 0,0 0 0,-1 0 0,1-1 0,0 1 0,-1-1 0,8-6 0,-7 4 0,0 0 0,-1 0 0,1 0 0,-1 0 0,0-1 0,-1 0 0,1 0 0,-1 0 0,0 0 0,0-1 0,-1 1 0,2-7 0,-3 9 0,0 1 0,0 0 0,-1-1 0,1 1 0,-1-1 0,0 1 0,0-1 0,0 1 0,0-1 0,-1 1 0,1-1 0,-1 1 0,0 0 0,0-1 0,0 1 0,-1 0 0,1 0 0,-1-1 0,1 1 0,-1 0 0,0 1 0,0-1 0,-1 0 0,-3-4 0,-9-2 0,0 1 0,0 0 0,0 0 0,-1 2 0,0 0 0,-1 1 0,1 0 0,-1 2 0,-29-4 0,-47-12 0,93 18 0,-1 1 0,1 0 0,0 0 0,0 0 0,0 0 0,-1 0 0,1 0 0,0 0 0,0 0 0,-1 0 0,1 0 0,0 0 0,0 0 0,-1 0 0,1 0 0,0 0 0,0 0 0,-1 0 0,1 0 0,0 0 0,0 0 0,0 0 0,-1 0 0,1 1 0,0-1 0,0 0 0,0 0 0,-1 0 0,1 0 0,0 0 0,0 1 0,0-1 0,0 0 0,-1 0 0,1 0 0,0 1 0,0-1 0,0 0 0,0 0 0,0 0 0,0 1 0,0-1 0,0 0 0,0 0 0,-1 1 0,1-1 0,0 0 0,0 0 0,0 1 0,5 18 0,12 20 0,-10-27 0,0 0 0,0-1 0,1 0 0,1 0 0,13 13 0,-19-21 0,0 0 0,0-1 0,0 1 0,1-1 0,-1 0 0,1 0 0,-1 0 0,1-1 0,0 1 0,4 1 0,-6-3 0,0 0 0,1 0 0,-1 0 0,0 1 0,0-2 0,0 1 0,0 0 0,0 0 0,0-1 0,0 1 0,0-1 0,0 0 0,0 1 0,0-1 0,0 0 0,0 0 0,0-1 0,-1 1 0,1 0 0,3-3 0,-4 3 0,0-1 0,1 0 0,-1 1 0,0-1 0,1 0 0,-1 0 0,0 0 0,0 0 0,-1 0 0,1 0 0,0 0 0,-1 0 0,1 0 0,-1 0 0,0 0 0,1 0 0,-1-1 0,0 1 0,0 0 0,-1 0 0,1 0 0,0 0 0,-1 0 0,1 0 0,-1-1 0,0 1 0,1 0 0,-1 1 0,0-1 0,0 0 0,-1 0 0,1 0 0,0 0 0,-3-2 0,8 9 0,1 0 0,0 0 0,-1-1 0,1 0 0,1 0 0,7 4 0,24 22 0,-36-29 0,-1-1 0,0 0 0,1 1 0,-1-1 0,0 0 0,0 1 0,1-1 0,-1 1 0,0-1 0,0 0 0,0 1 0,1-1 0,-1 1 0,0-1 0,0 1 0,0-1 0,0 1 0,0-1 0,0 0 0,0 1 0,0-1 0,0 1 0,0-1 0,0 1 0,0-1 0,0 1 0,-1-1 0,1 1 0,0-1 0,0 0 0,0 1 0,-1-1 0,1 1 0,0-1 0,-1 0 0,1 1 0,0-1 0,0 0 0,-1 1 0,1-1 0,-1 0 0,1 0 0,0 1 0,-1-1 0,1 0 0,-1 0 0,1 0 0,0 0 0,-1 1 0,1-1 0,-1 0 0,1 0 0,-1 0 0,1 0 0,-1 0 0,1 0 0,-1 0 0,1 0 0,-1 0 0,0-1 0,-30 1 0,19-4 0,0 1 0,0-2 0,1 1 0,0-2 0,0 0 0,0 0 0,1-1 0,-1 0 0,2 0 0,-14-14 0,19 17 0,0 0 0,0 0 0,0-1 0,1 0 0,-1 1 0,1-1 0,1 0 0,-1-1 0,1 1 0,-1 0 0,2-1 0,-1 1 0,1-1 0,-1 0 0,1 1 0,1-1 0,-1 0 0,1 0 0,0 1 0,1-1 0,-1 0 0,1 0 0,0 1 0,4-11 0,-5 14 0,1-1 0,0 1 0,0 0 0,-1 0 0,1 0 0,1 0 0,-1 0 0,0 0 0,1 0 0,-1 0 0,1 0 0,-1 0 0,1 1 0,0-1 0,-1 1 0,1-1 0,0 1 0,0 0 0,0 0 0,0 0 0,1 0 0,-1 0 0,0 0 0,0 0 0,1 1 0,-1-1 0,0 1 0,1 0 0,-1 0 0,0 0 0,1 0 0,-1 0 0,0 0 0,1 0 0,-1 1 0,4 0 0,-2 1 0,1 0 0,-1 0 0,1 0 0,-1 1 0,0 0 0,0-1 0,0 1 0,-1 0 0,1 1 0,-1-1 0,1 1 0,-1 0 0,0 0 0,0 0 0,-1 0 0,1 0 0,1 6 0,-1-4 0,-1 1 0,0 0 0,-1 0 0,0 0 0,0 0 0,0 1 0,-1-1 0,0 0 0,0 0 0,-1 0 0,0 0 0,-2 10 0,2-15 0,0 0 0,1 0 0,-1-1 0,0 1 0,0 0 0,0 0 0,0-1 0,0 1 0,0 0 0,0-1 0,-1 1 0,1-1 0,-1 0 0,1 1 0,-1-1 0,1 0 0,-1 0 0,0 0 0,-2 1 0,1-1 0,1-1 0,-1 0 0,0 1 0,1-1 0,-1 0 0,0-1 0,0 1 0,1 0 0,-1-1 0,0 1 0,1-1 0,-1 0 0,0 0 0,1 0 0,0 0 0,-1-1 0,1 1 0,-3-3 0,-6-3 0,2 0 0,-1-1 0,1 0 0,0-1 0,-14-18 0,21 24 0,0 1 0,0-1 0,0 0 0,1 0 0,0 1 0,-1-1 0,1 0 0,0-1 0,0 1 0,1 0 0,-1 0 0,0-4 0,1 5 0,1 0 0,-1 1 0,0-1 0,1 1 0,-1-1 0,1 1 0,-1-1 0,1 1 0,0-1 0,0 1 0,0-1 0,0 1 0,0 0 0,0 0 0,0-1 0,0 1 0,0 0 0,0 0 0,1 0 0,-1 0 0,0 0 0,1 1 0,-1-1 0,1 0 0,2 0 0,0-1 0,1 1 0,-1 0 0,1 1 0,-1-1 0,1 1 0,-1 0 0,1 0 0,-1 0 0,1 1 0,-1-1 0,0 1 0,1 0 0,-1 0 0,0 1 0,0-1 0,1 1 0,-1 0 0,0 0 0,-1 1 0,5 2 0,3 3 0,0 0 0,0 0 0,-1 2 0,0-1 0,10 13 0,-14-13 0,1 0 0,-2 0 0,1 1 0,-2 0 0,1 0 0,-1 0 0,4 17 0,-7-23 0,1 0 0,-1 1 0,-1-1 0,1 0 0,0 0 0,-1 1 0,0-1 0,0 0 0,-1 1 0,1-1 0,-1 0 0,0 0 0,0 1 0,0-1 0,0 0 0,-1 0 0,0 0 0,1 0 0,-2 0 0,1-1 0,-4 6 0,12-15 0,0-1 0,0 0 0,-1 0 0,0-1 0,0 1 0,-1-1 0,0 0 0,0 0 0,-1-1 0,4-15 0,-6 21 0,0-1 0,0 1 0,-1-1 0,0 1 0,1-1 0,-1 1 0,-1-1 0,1 1 0,0-1 0,-1 1 0,0-1 0,1 1 0,-1-1 0,-1 1 0,1 0 0,0 0 0,-1-1 0,0 1 0,0 0 0,0 0 0,0 1 0,0-1 0,0 0 0,-1 1 0,0-1 0,1 1 0,-1 0 0,0 0 0,-5-3 0,-99-48 0,-33-18 0,139 67 0,11 2 0,12 0 0,-8 2 0,-1 0 0,0 0 0,0 2 0,1-1 0,17 6 0,-28-6 0,0 0 0,1 1 0,-1-1 0,0 1 0,0-1 0,0 1 0,0 0 0,0 1 0,0-1 0,0 0 0,-1 1 0,1-1 0,-1 1 0,0 0 0,0 0 0,0 0 0,0 0 0,0 0 0,-1 0 0,1 1 0,-1-1 0,0 1 0,0-1 0,0 0 0,0 6 0,0-2-68,-1-1 0,1 1-1,-2-1 1,1 1 0,-1-1 0,1 1-1,-2 0 1,1-1 0,-1 0 0,0 1-1,0-1 1,-1 0 0,0 0 0,0 0-1,0-1 1,-1 1 0,1-1 0,-2 0-1,-7 9 1,-12 4-6758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12:59:29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404 285 24575,'-7'-5'0,"1"1"0,-1 0 0,0 0 0,-1 1 0,1 0 0,0 0 0,-1 1 0,0 0 0,1 0 0,-1 1 0,0 0 0,0 0 0,-15 1 0,-9-2 0,-16-6 0,32 4 0,0 1 0,0 1 0,-1 1 0,1 0 0,-24 2 0,36 0 0,0 0 0,0-1 0,0 2 0,1-1 0,-1 0 0,1 1 0,-1-1 0,1 1 0,-1 0 0,1 0 0,0 1 0,0-1 0,0 1 0,0-1 0,0 1 0,1 0 0,-1 0 0,1 0 0,0 0 0,0 0 0,0 1 0,0-1 0,1 1 0,-1-1 0,1 1 0,0 0 0,0 0 0,-1 4 0,0 3 0,0 0 0,1 1 0,0-1 0,1 1 0,0-1 0,1 1 0,0-1 0,1 1 0,0-1 0,1 0 0,0 0 0,1 0 0,0 0 0,1 0 0,0-1 0,1 0 0,9 14 0,-6-12 0,1 0 0,1 0 0,0-1 0,0 0 0,1-1 0,1-1 0,-1 0 0,2 0 0,-1-1 0,1-1 0,0 0 0,22 6 0,-5-2 0,-1 0 0,1-1 0,0-1 0,0-1 0,1-2 0,0-2 0,42 2 0,-71-6 0,1-1 0,-1 1 0,0-1 0,1 1 0,-1-1 0,0 0 0,1 0 0,-1-1 0,0 1 0,0-1 0,0 0 0,0 1 0,-1-1 0,1 0 0,0-1 0,-1 1 0,1 0 0,-1-1 0,3-3 0,-2 0 0,1 1 0,-1-1 0,-1 0 0,1 0 0,-1 0 0,0-1 0,0 1 0,-1 0 0,1-13 0,-1 8 0,0-1 0,-1 1 0,-1 0 0,0 0 0,0-1 0,-1 1 0,-1 0 0,0 0 0,0 1 0,-1-1 0,-10-20 0,6 22 0,1 0 0,-2 1 0,1 0 0,-1 0 0,0 1 0,-1 0 0,1 1 0,-2-1 0,1 2 0,0 0 0,-20-7 0,0 2 0,0 1 0,0 1 0,-39-4 0,56 10 0,-1 1 0,1 0 0,0 1 0,0 1 0,-21 3 0,32-4 0,0 0 0,0 1 0,0-1 0,0 1 0,0-1 0,0 1 0,0 0 0,0-1 0,0 1 0,0 0 0,0 0 0,1 1 0,-1-1 0,0 0 0,1 1 0,-1-1 0,1 1 0,-1-1 0,1 1 0,0-1 0,-1 1 0,1 0 0,0 0 0,0 0 0,0 0 0,1 0 0,-1 0 0,0 0 0,1 0 0,-1 0 0,1 0 0,0 0 0,0 0 0,0 0 0,0 0 0,0 0 0,0 0 0,0 1 0,1-1 0,-1 0 0,1 0 0,0 0 0,1 3 0,3 6 0,0 0 0,1 0 0,1-1 0,-1 0 0,2 0 0,-1-1 0,2 0 0,-1 0 0,1-1 0,10 8 0,-5-5 0,0 0 0,2-1 0,-1-1 0,1 0 0,0-1 0,22 7 0,-27-11 0,0-1 0,0 0 0,1-1 0,0 0 0,-1-1 0,1 0 0,0-1 0,15-2 0,-23 2 0,0-1 0,-1 0 0,1 0 0,0 0 0,-1 0 0,1-1 0,-1 1 0,1-1 0,-1 0 0,0 0 0,0 0 0,0-1 0,0 1 0,0-1 0,0 0 0,-1 1 0,1-1 0,-1 0 0,0 0 0,0-1 0,0 1 0,0 0 0,-1-1 0,1 1 0,-1-1 0,0 0 0,0 1 0,1-8 0,0 3 0,-1 1 0,0-1 0,-1 0 0,1 1 0,-1-1 0,-1 0 0,0 0 0,0 1 0,0-1 0,-1 0 0,0 1 0,0 0 0,-5-9 0,3 8 0,-1 1 0,0 0 0,-1 0 0,1 0 0,-1 1 0,-1-1 0,1 2 0,-1-1 0,0 1 0,0 0 0,-14-7 0,-121-60 0,128 66 0,-1 0 0,0 1 0,1 1 0,-2 1 0,1 0 0,0 1 0,0 0 0,-19 1 0,30 1 0,0 1 0,0-1 0,1 1 0,-1 0 0,0 0 0,0 0 0,1 0 0,-1 1 0,1-1 0,-1 1 0,1 0 0,0 0 0,0 1 0,0-1 0,0 1 0,0-1 0,0 1 0,1 0 0,-1 0 0,-2 4 0,2-1 0,0 0 0,0 0 0,1 0 0,-1 0 0,2 0 0,-1 1 0,1-1 0,0 1 0,0-1 0,0 1 0,1 10 0,1-8 0,0 1 0,0-1 0,1 1 0,0-1 0,0 0 0,1 0 0,8 18 0,-8-22 0,-1-1 0,1 1 0,0 0 0,1-1 0,-1 1 0,1-1 0,0 0 0,0 0 0,0 0 0,0-1 0,1 0 0,-1 1 0,8 2 0,3 0 0,1-1 0,0 0 0,0-1 0,0-1 0,0-1 0,17 0 0,103-2 0,-102-1 0,-22 1 0,-1-1 0,1 0 0,-1-1 0,0 0 0,0 0 0,0-2 0,21-8 0,-29 11 0,-1 0 0,1-1 0,0 0 0,-1 0 0,1 0 0,-1 0 0,0 0 0,0 0 0,0 0 0,0-1 0,0 1 0,0-1 0,-1 1 0,1-1 0,-1 0 0,0 0 0,0 0 0,0 1 0,0-1 0,0 0 0,0 0 0,-1 0 0,0-1 0,1 1 0,-1 0 0,-1 0 0,1 0 0,0 0 0,-1 0 0,1 0 0,-1 0 0,0 0 0,0 0 0,-2-5 0,-1 0 0,0 0 0,-1 1 0,0-1 0,0 1 0,0 0 0,-1 0 0,0 1 0,-1 0 0,1 0 0,-1 0 0,0 1 0,-1 0 0,1 0 0,-1 1 0,0-1 0,0 2 0,0-1 0,-1 2 0,1-1 0,-1 1 0,-16-2 0,19 2 0,-1 1 0,0 0 0,1 1 0,-1-1 0,1 1 0,-1 1 0,0-1 0,1 1 0,-1 1 0,1-1 0,-1 1 0,1 0 0,0 0 0,-1 1 0,1 0 0,1 0 0,-1 0 0,0 1 0,1 0 0,-1 0 0,1 0 0,1 1 0,-1-1 0,0 1 0,1 0 0,0 1 0,0-1 0,1 1 0,-5 10 0,3-5 0,2 1 0,-1-1 0,2 1 0,-1 0 0,2 0 0,-1 1 0,2-1 0,0 0 0,2 19 0,-2-25 0,1 0 0,0 0 0,1-1 0,-1 1 0,1 0 0,0-1 0,0 0 0,1 1 0,0-1 0,0 0 0,0 0 0,0-1 0,1 1 0,0-1 0,0 1 0,0-1 0,0 0 0,1-1 0,0 1 0,-1-1 0,11 5 0,-13-7 0,0 0 0,0 0 0,0 0 0,0 0 0,0 0 0,1-1 0,-1 1 0,0-1 0,1 1 0,-1-1 0,0 0 0,0 0 0,1 0 0,-1 0 0,0-1 0,1 1 0,-1-1 0,0 1 0,0-1 0,1 0 0,-1 1 0,3-3 0,-2 1 0,-1-1 0,0 1 0,0 0 0,0-1 0,0 1 0,0-1 0,-1 1 0,1-1 0,-1 0 0,0 0 0,0 0 0,0 0 0,0 0 0,1-5 0,0-4 0,-1 0 0,0 0 0,-1 0 0,0 0 0,0 0 0,-2 0 0,-3-18 0,1 17 0,0 0 0,0 1 0,-2 0 0,-9-19 0,13 28 0,0 0 0,0 0 0,0 0 0,0 0 0,0 1 0,-1-1 0,1 1 0,-1-1 0,0 1 0,1 0 0,-1 0 0,0 0 0,0 0 0,-1 0 0,1 1 0,0 0 0,-1-1 0,1 1 0,0 0 0,-1 1 0,-5-2 0,8 2 0,0 0 0,0 0 0,0 0 0,0 0 0,0 0 0,0 0 0,0 0 0,0 1 0,-1-1 0,1 0 0,0 0 0,0 1 0,0-1 0,0 1 0,0-1 0,1 1 0,-1-1 0,0 1 0,0 0 0,0-1 0,0 1 0,1 0 0,-1 0 0,0 0 0,1-1 0,-1 1 0,0 0 0,1 0 0,-1 0 0,1 0 0,0 0 0,-1 0 0,1 0 0,0 0 0,-1 0 0,1 0 0,0 0 0,0 0 0,0 1 0,0-1 0,0 0 0,0 0 0,0 0 0,1 0 0,-1 0 0,0 0 0,0 0 0,1 0 0,-1 0 0,1 0 0,-1 0 0,1 0 0,0 1 0,2 4 0,-1 0 0,1-1 0,1 1 0,-1-1 0,1 0 0,0 1 0,0-2 0,6 7 0,4 0 0,1-2 0,-1 1 0,1-2 0,28 12 0,-36-16 0,1-1 0,0-1 0,0 1 0,1-1 0,-1-1 0,0 1 0,1-1 0,-1-1 0,1 0 0,-1 0 0,14-2 0,-22 2 0,0 0 0,0 0 0,0 0 0,1 0 0,-1 0 0,0 0 0,0 0 0,0 0 0,1 0 0,-1 0 0,0 0 0,0-1 0,0 1 0,1 0 0,-1 0 0,0 0 0,0 0 0,0 0 0,1 0 0,-1-1 0,0 1 0,0 0 0,0 0 0,0 0 0,0 0 0,0-1 0,1 1 0,-1 0 0,0 0 0,0 0 0,0-1 0,0 1 0,0 0 0,0 0 0,0 0 0,0-1 0,0 1 0,0 0 0,0 0 0,0-1 0,0 1 0,0 0 0,0 0 0,0 0 0,0-1 0,-10-9 0,-15-5 0,-6 1 0,-1 2 0,-1 2 0,0 1 0,0 1 0,-46-4 0,76 12 0,0-1 0,0 1 0,0 0 0,0 0 0,0 0 0,0 0 0,0 1 0,0-1 0,1 1 0,-1 0 0,0 0 0,0 0 0,0 0 0,1 0 0,-1 0 0,1 1 0,-4 2 0,5-3 0,0 1 0,0-1 0,0 1 0,0-1 0,0 1 0,0 0 0,1-1 0,-1 1 0,0 0 0,1-1 0,0 1 0,-1 0 0,1 0 0,0 0 0,0-1 0,0 1 0,0 0 0,0 0 0,1 0 0,0 2 0,1 6 0,2-2 0,-1 1 0,1 0 0,0-1 0,1 1 0,0-1 0,1-1 0,-1 1 0,8 7 0,6 2 0,0 1 0,2-2 0,0-1 0,1 0 0,0-2 0,1-1 0,0 0 0,1-2 0,1 0 0,29 6 0,-49-14 0,-1-1 0,1 0 0,-1-1 0,1 1 0,0-1 0,-1 1 0,1-1 0,0-1 0,-1 1 0,1-1 0,-1 0 0,1 0 0,-1 0 0,1 0 0,-1-1 0,0 0 0,1 0 0,6-4 0,-6 1 0,0 0 0,0 0 0,0 0 0,0-1 0,-1 1 0,0-1 0,0 0 0,0 0 0,-1-1 0,0 1 0,4-13 0,1-12 0,-2 1 0,-1-1 0,-1 0 0,-2-1 0,-1 1 0,-5-52 0,2 22 0,0 48 0,1 1 0,-1-1 0,-1 1 0,-1 0 0,1 0 0,-2 0 0,0 0 0,0 1 0,-1-1 0,0 2 0,-1-1 0,0 0 0,-1 1 0,0 1 0,-1-1 0,0 2 0,0-1 0,-1 1 0,0 0 0,0 1 0,-1 0 0,0 1 0,0 0 0,-1 1 0,-12-5 0,-2 3 0,0 2 0,0 0 0,-1 1 0,1 2 0,-1 1 0,0 1 0,1 1 0,-1 1 0,1 2 0,-1 0 0,-25 9 0,44-11 0,0 1 0,1 0 0,-1 0 0,1 0 0,0 1 0,0 0 0,0 0 0,0 1 0,1 0 0,0 0 0,0 0 0,0 1 0,-5 6 0,6-4 0,1-1 0,0 1 0,1 0 0,0-1 0,0 2 0,0-1 0,1 0 0,1 0 0,-1 1 0,1-1 0,0 1 0,1 10 0,0 1 0,1 0 0,0-1 0,2 1 0,0 0 0,1-1 0,10 31 0,-10-41 0,0 1 0,1-1 0,-1 0 0,2 0 0,0 0 0,0-1 0,0 0 0,1 0 0,0 0 0,0-1 0,1 0 0,0-1 0,1 1 0,13 6 0,25 11 0,2-3 0,0-2 0,1-2 0,63 13 0,-110-29 0,0 0 0,1-1 0,-1 1 0,0-1 0,0 0 0,0 0 0,1 0 0,-1 0 0,0-1 0,0 1 0,0-1 0,0 0 0,0 0 0,0 0 0,0 0 0,0 0 0,0-1 0,0 1 0,3-3 0,-3 1 0,1-1 0,-1 1 0,1-1 0,-1 0 0,0 0 0,-1 0 0,1-1 0,-1 1 0,1-1 0,-2 1 0,3-6 0,1-10 0,0 1 0,-2-1 0,0 0 0,0-39 0,-3 35 0,1 1 0,-1-1 0,-6-43 0,5 61 0,0 0 0,-1 0 0,1 1 0,-1-1 0,0 1 0,-1-1 0,1 1 0,-1 0 0,0 0 0,-1 0 0,1 0 0,-1 0 0,0 1 0,0 0 0,0 0 0,-9-7 0,-3 0 0,0 1 0,-1 0 0,-1 1 0,0 1 0,-26-8 0,37 14 0,-1 1 0,0-1 0,1 2 0,-1-1 0,0 1 0,0 0 0,0 1 0,1 0 0,-1 0 0,0 0 0,1 1 0,-1 0 0,1 1 0,-1 0 0,1 0 0,-8 5 0,5-2 0,1 0 0,-1 0 0,2 1 0,-1 0 0,1 1 0,0 0 0,0 0 0,1 1 0,1-1 0,-9 15 0,13-19 0,0 0 0,0 0 0,0 0 0,0 0 0,1 0 0,-1 1 0,1-1 0,1 1 0,-1-1 0,0 1 0,1-1 0,0 1 0,0 0 0,0-1 0,1 1 0,0-1 0,0 1 0,0-1 0,0 0 0,0 1 0,1-1 0,0 0 0,0 0 0,0 0 0,1 0 0,-1 0 0,6 6 0,-1-2 0,1-1 0,-1 0 0,1 0 0,0-1 0,1 0 0,0-1 0,0 0 0,0 0 0,0-1 0,1 0 0,-1 0 0,1-1 0,0 0 0,0-1 0,1 0 0,17 0 0,-21-2 0,-1 0 0,1 0 0,-1-1 0,1 0 0,-1-1 0,0 1 0,0-1 0,0 0 0,0-1 0,0 1 0,0-1 0,0 0 0,-1-1 0,1 1 0,-1-1 0,0 0 0,0-1 0,-1 1 0,1-1 0,-1 0 0,0 0 0,0 0 0,-1 0 0,0-1 0,0 0 0,0 0 0,4-10 0,-4 7 0,0-1 0,0 0 0,0 0 0,-1 0 0,-1 0 0,0 0 0,0 0 0,-1 0 0,0-1 0,-1 1 0,0 0 0,-1 0 0,0 0 0,0 0 0,-1 0 0,-1 1 0,1-1 0,-1 1 0,-1 0 0,0 0 0,0 0 0,-1 1 0,0-1 0,0 1 0,-1 1 0,0-1 0,-1 1 0,1 1 0,-1-1 0,-1 1 0,1 1 0,-1-1 0,0 2 0,0-1 0,0 1 0,-1 0 0,0 1 0,1 0 0,-1 1 0,0 0 0,0 1 0,-1-1 0,-13 2 0,17-1 0,0 1 0,0 1 0,0-1 0,-1 1 0,1 1 0,0-1 0,0 1 0,0 0 0,1 1 0,-1-1 0,0 2 0,1-1 0,0 0 0,0 1 0,0 1 0,-6 4 0,7-3 0,0 0 0,1 0 0,0 0 0,0 1 0,0 0 0,1-1 0,0 1 0,0 0 0,1 1 0,-1-1 0,2 0 0,-1 1 0,1-1 0,0 1 0,1 10 0,-1-4 0,1 0 0,1 1 0,0-1 0,1 0 0,1 0 0,0 0 0,1-1 0,0 1 0,11 22 0,-11-28 0,1-1 0,-1 1 0,1-1 0,0 0 0,1-1 0,0 1 0,0-1 0,0 0 0,1-1 0,0 1 0,0-1 0,0-1 0,1 1 0,0-1 0,0-1 0,0 1 0,11 2 0,19 5 0,0-1 0,0-3 0,1-1 0,0-1 0,49-2 0,-84-3 0,0 0 0,-1-1 0,1 0 0,0 0 0,-1 0 0,1 0 0,-1-1 0,0 1 0,1-1 0,-1 0 0,0 0 0,0 0 0,0 0 0,0 0 0,-1-1 0,1 1 0,-1-1 0,1 0 0,-1 0 0,0 0 0,0 0 0,0 0 0,0-1 0,-1 1 0,1 0 0,-1-1 0,0 1 0,0-1 0,1-7 0,1-9 0,-1-1 0,0 1 0,-2-1 0,-2-24 0,1 21 0,1 8 0,0-1 0,-1 0 0,0 0 0,-2-1 0,-5-21 0,7 34 0,-1 1 0,1 0 0,-1-1 0,0 1 0,-1 0 0,1 0 0,-1 0 0,0 0 0,0 0 0,0 1 0,0-1 0,-1 1 0,1 0 0,-1 0 0,0 0 0,0 0 0,0 1 0,0 0 0,0 0 0,-8-3 0,-3 1 0,-1 0 0,0 1 0,0 1 0,-1 0 0,-27 1 0,-81 10 0,119-8 0,-1 0 0,1 1 0,0-1 0,0 1 0,0 0 0,0 0 0,0 1 0,0 0 0,1 0 0,-1 1 0,-6 5 0,10-8 0,0 1 0,0-1 0,1 1 0,-1 0 0,1 0 0,0 0 0,-1 0 0,1 0 0,0 0 0,0 0 0,0 0 0,0 0 0,1 0 0,-1 1 0,0-1 0,1 0 0,0 0 0,-1 1 0,1-1 0,0 0 0,0 1 0,1-1 0,-1 0 0,0 1 0,1-1 0,-1 0 0,1 0 0,0 1 0,0-1 0,0 0 0,0 0 0,0 0 0,3 4 0,2 1 0,0 1 0,0-1 0,1 0 0,1 0 0,-1-1 0,1 0 0,0-1 0,0 1 0,0-2 0,1 1 0,0-1 0,0 0 0,0-1 0,14 4 0,-11-4 0,0 0 0,0-1 0,0-1 0,1 1 0,-1-2 0,0 0 0,1 0 0,-1-1 0,0-1 0,23-5 0,-34 7 0,-1 0 0,1-1 0,0 1 0,0 0 0,-1 0 0,1 0 0,0-1 0,0 1 0,-1 0 0,1-1 0,0 1 0,-1-1 0,1 1 0,-1-1 0,1 1 0,-1-1 0,1 1 0,0-1 0,-1 1 0,0-1 0,1 0 0,-1 1 0,1-1 0,-1 0 0,0 1 0,1-1 0,-1 0 0,0 0 0,0 0 0,0 0 0,0 0 0,-1-1 0,0 1 0,1 0 0,-1 0 0,1 0 0,-1 0 0,0 0 0,0 0 0,0 0 0,1 0 0,-1 1 0,0-1 0,0 0 0,-2-1 0,-46-22 0,36 20 0,10 3 0,0-1 0,-1 1 0,1-1 0,-1 1 0,1 0 0,-1 1 0,1-1 0,-1 0 0,1 1 0,-1 0 0,0 0 0,1 0 0,-1 0 0,0 1 0,1 0 0,-1-1 0,1 1 0,-1 0 0,-3 2 0,0 1-46,0-1-1,0 0 1,0-1-1,-1 0 0,1 0 1,0-1-1,-1 0 1,1 0-1,-11 0 1,2 0-854,-35 3-5926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12:58:16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0 24575,'-7'0'0,"-8"0"0,-9 0 0,-7 0 0,-4 0 0,-4 0 0,12 0 0,18 0 0,9 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12:58:21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24575,'7'0'0,"8"0"0,3 0 0,-3 7 0,-17 1 0,-14 0 0,-6-7 0,2-5-8191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12:58:35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353 316 24575,'-1'-12'0,"0"0"0,-1 0 0,-1 0 0,0 0 0,0 0 0,-1 1 0,-1 0 0,0 0 0,0 0 0,-1 0 0,-1 1 0,1 0 0,-2 0 0,-14-15 0,18 20 0,-1 1 0,0 0 0,0 0 0,0 0 0,-1 0 0,0 1 0,1 0 0,-1 0 0,0 1 0,0 0 0,0 0 0,-11-2 0,12 3 0,0 1 0,0 0 0,0 0 0,0 1 0,0-1 0,0 1 0,0 0 0,0 1 0,0-1 0,0 1 0,0 0 0,1 0 0,-1 0 0,1 1 0,0 0 0,-1-1 0,-6 8 0,2-2 0,0 1 0,0 1 0,1-1 0,0 1 0,1 1 0,0-1 0,0 1 0,1 0 0,1 1 0,0 0 0,-5 15 0,9-22 0,-1 0 0,1 0 0,0 0 0,1 0 0,-1 1 0,1-1 0,0 0 0,0 0 0,1 1 0,-1-1 0,1 0 0,0 0 0,1 0 0,-1 0 0,1 0 0,0 0 0,0 0 0,0-1 0,1 1 0,0-1 0,0 1 0,0-1 0,0 0 0,1 0 0,0 0 0,-1-1 0,1 1 0,1-1 0,5 4 0,10 4 0,1-2 0,0 0 0,1-1 0,-1-1 0,1-1 0,1-1 0,-1-1 0,1 0 0,0-2 0,-1-1 0,1-1 0,0-1 0,0-1 0,0-1 0,-1 0 0,1-2 0,-1-1 0,-1-1 0,39-17 0,-55 22 0,-1 1 0,1-2 0,-1 1 0,0 0 0,0-1 0,0 0 0,0 0 0,-1 0 0,1 0 0,-1-1 0,1 0 0,-1 1 0,0-1 0,-1 0 0,1 0 0,-1-1 0,0 1 0,0 0 0,0-1 0,0 0 0,-1 1 0,0-1 0,0 0 0,0 0 0,0 1 0,-1-1 0,0 0 0,0 0 0,0 0 0,-1 0 0,1 1 0,-1-1 0,0 0 0,-1 0 0,1 1 0,-5-9 0,-2-5 0,1-1 0,-2 0 0,0 1 0,-1 0 0,-13-17 0,19 30 0,-1 0 0,1 0 0,-1 0 0,0 1 0,0 0 0,0 0 0,-1 0 0,1 1 0,-1 0 0,0 0 0,0 0 0,0 1 0,-1 0 0,1 0 0,0 0 0,-13-1 0,-7 0 0,-1 1 0,0 0 0,0 3 0,0 0 0,1 1 0,-46 11 0,64-10 0,1 0 0,1 0 0,-1 1 0,0 0 0,1 0 0,0 1 0,0 0 0,0 0 0,0 0 0,1 1 0,0 0 0,0 0 0,1 0 0,-1 1 0,1-1 0,1 1 0,-1 0 0,1 0 0,1 0 0,-1 1 0,1-1 0,0 0 0,1 1 0,-1 10 0,1-10 0,0-1 0,1 1 0,0-1 0,0 1 0,1-1 0,0 1 0,0-1 0,0 0 0,1 1 0,1-1 0,-1 0 0,1 0 0,0-1 0,1 1 0,-1 0 0,1-1 0,1 0 0,-1 0 0,1 0 0,0-1 0,1 1 0,-1-1 0,1 0 0,11 7 0,11 4 0,2-1 0,0-2 0,0-1 0,35 9 0,-61-20 0,0 0 0,0 0 0,0-1 0,0 0 0,0 0 0,0 0 0,0 0 0,0 0 0,0-1 0,0 0 0,0 0 0,0 0 0,0 0 0,0-1 0,-1 1 0,1-1 0,0 0 0,-1 0 0,1 0 0,3-4 0,-2 1 0,-1 0 0,0 1 0,0-2 0,0 1 0,-1 0 0,1-1 0,-1 1 0,-1-1 0,1 0 0,-1 0 0,0 0 0,1-8 0,-1 4 0,0 1 0,-1 0 0,0-1 0,-1 1 0,0-1 0,-1 1 0,0-1 0,-3-12 0,3 17 0,-1-1 0,1 1 0,-1 0 0,0 0 0,-1 0 0,1 0 0,-1 0 0,0 0 0,0 1 0,-1-1 0,1 1 0,-1 0 0,-8-7 0,5 7 0,0 0 0,0 0 0,0 1 0,0 0 0,0 0 0,-1 1 0,1 0 0,-1 0 0,0 1 0,0 0 0,1 0 0,-1 1 0,0 0 0,0 1 0,0-1 0,1 2 0,-1-1 0,0 1 0,-8 3 0,9-3 0,1 0 0,0 0 0,0 1 0,0 0 0,1 0 0,-1 0 0,1 1 0,-1 0 0,1 0 0,1 0 0,-1 1 0,0-1 0,1 1 0,0 0 0,0 1 0,1-1 0,-1 1 0,1-1 0,0 1 0,1 0 0,-1 0 0,1 0 0,-1 9 0,2-13 0,1 1 0,-1-1 0,1 1 0,0-1 0,0 1 0,0-1 0,0 1 0,1-1 0,-1 1 0,1-1 0,-1 1 0,1-1 0,0 1 0,0-1 0,0 0 0,0 0 0,0 1 0,1-1 0,-1 0 0,1 0 0,-1 0 0,1 0 0,0-1 0,0 1 0,0 0 0,0-1 0,0 1 0,0-1 0,0 0 0,0 0 0,1 0 0,-1 0 0,0 0 0,1 0 0,-1 0 0,4 0 0,0 0 0,1 0 0,-1 0 0,1-1 0,-1 0 0,1 0 0,-1-1 0,1 1 0,-1-1 0,1-1 0,-1 1 0,0-1 0,0 0 0,7-3 0,-8 2 0,0 0 0,0 0 0,0-1 0,-1 1 0,1-1 0,-1 0 0,0 0 0,0-1 0,0 1 0,-1-1 0,0 0 0,1 0 0,-2 0 0,5-9 0,-6 12 0,-1 0 0,1 0 0,-1 0 0,0 0 0,1 0 0,-1 0 0,0 0 0,0 0 0,0 0 0,0 0 0,-1 0 0,1 0 0,-1 0 0,1 0 0,-1 1 0,1-1 0,-1 0 0,-1-2 0,0 2 0,0-1 0,0 1 0,0 0 0,0 0 0,-1 0 0,1 0 0,0 1 0,-1-1 0,0 1 0,1-1 0,-1 1 0,0 0 0,1 0 0,-1 0 0,-5-1 0,0 1 0,1-1 0,0 2 0,-1-1 0,1 1 0,-1 0 0,1 0 0,-11 2 0,14-1 0,1-1 0,-1 1 0,1 0 0,-1 0 0,1 1 0,-1-1 0,1 1 0,0-1 0,-1 1 0,1 0 0,0 1 0,0-1 0,1 0 0,-1 1 0,0-1 0,-3 6 0,6-8 0,-1 1 0,1 0 0,0-1 0,-1 1 0,1 0 0,0-1 0,0 1 0,-1 0 0,1-1 0,0 1 0,0 0 0,0 0 0,0-1 0,0 1 0,0 0 0,0 0 0,0 0 0,0-1 0,0 1 0,1 0 0,-1-1 0,0 1 0,0 0 0,1 0 0,-1-1 0,1 1 0,-1-1 0,0 1 0,1 0 0,-1-1 0,2 2 0,0-1 0,0 1 0,0-1 0,0 1 0,0-1 0,0 0 0,1 0 0,-1 0 0,0 0 0,1 0 0,3 1 0,-4-2 0,0 1 0,-1 0 0,1-1 0,0 0 0,-1 1 0,1-1 0,0 0 0,0 0 0,0 0 0,-1 0 0,1 0 0,0 0 0,0-1 0,-1 1 0,1 0 0,0-1 0,-1 0 0,1 1 0,0-1 0,-1 0 0,1 0 0,-1 0 0,1 0 0,-1 0 0,1 0 0,-1 0 0,0 0 0,0-1 0,0 1 0,1 0 0,-1-1 0,-1 1 0,3-4 0,-3 4 0,0-1 0,0 1 0,-1-1 0,1 1 0,0 0 0,-1-1 0,1 1 0,-1-1 0,1 1 0,-1 0 0,0-1 0,1 1 0,-1 0 0,0 0 0,0 0 0,0-1 0,0 1 0,0 0 0,-2-1 0,-29-23 0,11 8 0,20 16 0,0 0 0,-1 0 0,1 0 0,0 0 0,0 0 0,0 0 0,0-1 0,0 1 0,0 0 0,1-1 0,-1 1 0,0 0 0,1-1 0,-1 1 0,1-1 0,-1 1 0,1-1 0,0 0 0,-1 1 0,1-1 0,0 1 0,0-1 0,0 0 0,0 1 0,1-1 0,-1 1 0,0-1 0,1 1 0,-1-1 0,1 1 0,-1-1 0,1 1 0,0-1 0,0 1 0,-1 0 0,1-1 0,0 1 0,0 0 0,0 0 0,1 0 0,-1-1 0,0 1 0,0 0 0,2 0 0,7-5 0,0 0 0,0 0 0,1 2 0,0-1 0,11-2 0,-1-1 0,-13 5 0,0-1 0,-1 0 0,0-1 0,1 1 0,-1-2 0,-1 1 0,9-9 0,-14 13 0,0 0 0,0 0 0,0-1 0,0 1 0,0-1 0,0 1 0,0-1 0,-1 1 0,1-1 0,0 1 0,-1-1 0,1 0 0,-1 1 0,0-1 0,1 0 0,-1 1 0,0-4 0,-1 3 0,1 0 0,-1 1 0,0-1 0,0 1 0,0-1 0,0 1 0,0-1 0,0 1 0,0-1 0,0 1 0,-1 0 0,1 0 0,0 0 0,-1 0 0,1 0 0,-1 0 0,1 0 0,-1 0 0,0 0 0,1 1 0,-4-2 0,1 0 0,-1 0 0,0 0 0,0 1 0,0-1 0,0 1 0,0 0 0,-1 1 0,1-1 0,0 1 0,0 0 0,-1 0 0,1 0 0,0 1 0,0 0 0,0 0 0,0 0 0,-1 1 0,2 0 0,-1 0 0,-7 4 0,6-2 0,0 1 0,0 0 0,1 0 0,-1 1 0,1 0 0,1 0 0,-1 0 0,1 0 0,0 1 0,1-1 0,-1 1 0,1 0 0,-4 13 0,-4 11 0,5-17 0,1 0 0,1 0 0,0 1 0,-3 17 0,7-29 0,0 0 0,-1 0 0,1 0 0,0 0 0,0 0 0,1 0 0,-1 0 0,1 0 0,-1 0 0,1 0 0,0 0 0,0 0 0,0-1 0,1 1 0,-1 0 0,1-1 0,-1 1 0,1-1 0,0 0 0,0 1 0,0-1 0,0 0 0,0 0 0,1 0 0,-1 0 0,4 2 0,11 3-227,0 0-1,0 0 1,0-2-1,0 0 1,37 4-1,-6-2-6598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12:58:38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24575,'7'0'0,"15"0"0,10 0 0,7 7 0,3 8 0,-12 2 0,-18-1 0,-17-5 0,-15-3 0,-4 3 0,2 1-8191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12:58:41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24575,'7'0'0,"8"0"0,3 0-8191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12:59:02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1 263 24575,'0'2'0,"0"-1"0,1 0 0,-1 1 0,0-1 0,1 0 0,0 1 0,-1-1 0,1 0 0,0 0 0,-1 0 0,1 0 0,0 1 0,0-1 0,0 0 0,0-1 0,0 1 0,0 0 0,0 0 0,1 0 0,-1 0 0,0-1 0,0 1 0,1-1 0,-1 1 0,0-1 0,1 1 0,-1-1 0,0 0 0,3 1 0,0-1 0,0 1 0,0-1 0,0 1 0,1-1 0,-1 0 0,0 0 0,0-1 0,0 1 0,5-2 0,-5 0 0,1-1 0,0 1 0,-1-1 0,0 0 0,0 0 0,0-1 0,0 1 0,0-1 0,-1 0 0,1 0 0,-1 0 0,5-8 0,31-64 0,-21 38 0,-8 16 0,0-1 0,-2 0 0,9-33 0,-18 74 0,1 1 0,1-1 0,1 1 0,0-1 0,10 33 0,2 25 0,-7-9 0,-5-39 0,1-1 0,1 0 0,13 42 0,14 23-1365,-19-54-5461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12:59:14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0 630 24575,'0'1'0,"1"1"0,-1-1 0,1 0 0,-1 1 0,1-1 0,0 1 0,0-1 0,-1 0 0,1 0 0,0 1 0,0-1 0,0 0 0,0 0 0,0 0 0,1 0 0,-1 0 0,0 0 0,0-1 0,1 1 0,-1 0 0,0 0 0,1-1 0,-1 1 0,1-1 0,-1 0 0,1 1 0,2-1 0,49 8 0,-45-7 0,-5-1 0,24 3 0,0-1 0,0-1 0,0-1 0,38-5 0,-57 3 0,0 0 0,-1 0 0,1 0 0,-1-1 0,1 0 0,-1 0 0,0-1 0,0 0 0,-1 0 0,1-1 0,-1 1 0,0-1 0,0-1 0,-1 1 0,0-1 0,0 0 0,0-1 0,0 1 0,6-14 0,-3 2 0,-2-1 0,0 0 0,-1 0 0,0 0 0,-2-1 0,0 1 0,-1-23 0,0 12 0,13-57 0,5-1 0,-11 44 0,30-84 0,-31 112 0,-7 24 0,-11 29 0,-4 4 0,2 0 0,2 1 0,1 0 0,3 1 0,1 0 0,1 75 0,-14 126 0,0-28 0,17-166-341,1 0 0,3 0-1,10 60 1,-4-72-6485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8T12:59:16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24575,'-6'0'0,"3"0"0,11 0 0,15 0 0,12 0 0,6 0 0,3 0 0,0 7 0,0 2 0,-2 0 0,0-2 0,-2-2 0,0-2 0,6 5 0,2 1 0,0 0 0,-9-3-8191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58C-2C18-4403-B48A-614BC18F842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8770-10A5-4133-B31A-005E8BA0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58C-2C18-4403-B48A-614BC18F842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8770-10A5-4133-B31A-005E8BA0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6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58C-2C18-4403-B48A-614BC18F842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8770-10A5-4133-B31A-005E8BA0A0C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7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58C-2C18-4403-B48A-614BC18F842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8770-10A5-4133-B31A-005E8BA0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12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58C-2C18-4403-B48A-614BC18F842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8770-10A5-4133-B31A-005E8BA0A0C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70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58C-2C18-4403-B48A-614BC18F842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8770-10A5-4133-B31A-005E8BA0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89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58C-2C18-4403-B48A-614BC18F842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8770-10A5-4133-B31A-005E8BA0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20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58C-2C18-4403-B48A-614BC18F842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8770-10A5-4133-B31A-005E8BA0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1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58C-2C18-4403-B48A-614BC18F842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8770-10A5-4133-B31A-005E8BA0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8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58C-2C18-4403-B48A-614BC18F842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8770-10A5-4133-B31A-005E8BA0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7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58C-2C18-4403-B48A-614BC18F842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8770-10A5-4133-B31A-005E8BA0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58C-2C18-4403-B48A-614BC18F842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8770-10A5-4133-B31A-005E8BA0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74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58C-2C18-4403-B48A-614BC18F842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8770-10A5-4133-B31A-005E8BA0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1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58C-2C18-4403-B48A-614BC18F842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8770-10A5-4133-B31A-005E8BA0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58C-2C18-4403-B48A-614BC18F842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8770-10A5-4133-B31A-005E8BA0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5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58C-2C18-4403-B48A-614BC18F842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8770-10A5-4133-B31A-005E8BA0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5358C-2C18-4403-B48A-614BC18F842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2C8770-10A5-4133-B31A-005E8BA0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1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" Type="http://schemas.openxmlformats.org/officeDocument/2006/relationships/image" Target="../media/image2.jp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1D391-A806-4A46-95E4-2EEF0BA7E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212" y="753706"/>
            <a:ext cx="8190791" cy="3297127"/>
          </a:xfrm>
        </p:spPr>
        <p:txBody>
          <a:bodyPr/>
          <a:lstStyle/>
          <a:p>
            <a:pPr algn="ctr"/>
            <a:br>
              <a:rPr lang="ru-RU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u="sng" dirty="0">
                <a:solidFill>
                  <a:schemeClr val="accent6">
                    <a:lumMod val="75000"/>
                  </a:schemeClr>
                </a:solidFill>
              </a:rPr>
              <a:t>Исследовательская  работа</a:t>
            </a:r>
            <a:br>
              <a:rPr lang="ru-RU" sz="4000" dirty="0"/>
            </a:br>
            <a:br>
              <a:rPr lang="ru-RU" sz="4000" dirty="0"/>
            </a:b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Лес-не только наше богатство, но и площадка для научных исследований.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ABB072-C0D5-48F6-A4D1-89AC6F762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1994" y="4389120"/>
            <a:ext cx="4220308" cy="1715174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Выполнила: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Керичева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Виктория, 6 «В» класс, МБОУ «Школа №1»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Куратор: Горячева Л.П. </a:t>
            </a:r>
          </a:p>
        </p:txBody>
      </p:sp>
    </p:spTree>
    <p:extLst>
      <p:ext uri="{BB962C8B-B14F-4D97-AF65-F5344CB8AC3E}">
        <p14:creationId xmlns:p14="http://schemas.microsoft.com/office/powerpoint/2010/main" val="3204319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E5C17-C509-409C-9571-CFCBE778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F98267B-BB19-4271-8583-77DC75E76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552323" y="-1107830"/>
            <a:ext cx="6501196" cy="9073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163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DE634-FE87-4287-85D8-81A4805B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Анкетирование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5EAC7C-CA3A-41D5-96A8-A19991F61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3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9EBCD-8F53-4DF4-9F68-03204E3B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E11C60-3CE4-477F-BC6C-5943F6148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3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48B64-9E5B-45C6-AFBF-43158FEA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BB42D4C-4126-4A6A-A33C-B715C13D2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1130104"/>
            <a:ext cx="8691879" cy="54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B3473-0B3E-4FBA-BB56-B8243ECC44AB}"/>
              </a:ext>
            </a:extLst>
          </p:cNvPr>
          <p:cNvSpPr txBox="1"/>
          <p:nvPr/>
        </p:nvSpPr>
        <p:spPr>
          <a:xfrm>
            <a:off x="677334" y="407963"/>
            <a:ext cx="710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Формула </a:t>
            </a:r>
            <a:r>
              <a:rPr lang="ru-RU" sz="3200" b="1" dirty="0" err="1">
                <a:solidFill>
                  <a:schemeClr val="accent2"/>
                </a:solidFill>
              </a:rPr>
              <a:t>Карелького</a:t>
            </a:r>
            <a:r>
              <a:rPr lang="ru-RU" sz="3200" b="1" dirty="0">
                <a:solidFill>
                  <a:schemeClr val="accent2"/>
                </a:solidFill>
              </a:rPr>
              <a:t> леса</a:t>
            </a:r>
          </a:p>
        </p:txBody>
      </p:sp>
    </p:spTree>
    <p:extLst>
      <p:ext uri="{BB962C8B-B14F-4D97-AF65-F5344CB8AC3E}">
        <p14:creationId xmlns:p14="http://schemas.microsoft.com/office/powerpoint/2010/main" val="1131548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95B5A-036B-45A3-8E79-2339D4FC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Площадка </a:t>
            </a:r>
            <a:br>
              <a:rPr lang="ru-RU" dirty="0"/>
            </a:br>
            <a:r>
              <a:rPr lang="ru-RU" dirty="0"/>
              <a:t>   готова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56E2A8-EB60-4543-BFCC-59F6FEB2DB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791" y="2654848"/>
            <a:ext cx="3878388" cy="3451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28CC50-B277-4694-AFC9-9ED4DB6E0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49515" y="242484"/>
            <a:ext cx="3418971" cy="3499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00F408-DD70-4A94-96E9-260BEBBB5D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999" y="802055"/>
            <a:ext cx="4083999" cy="544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12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0F539-FD63-4515-9EBA-08A6A601B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125730">
              <a:lnSpc>
                <a:spcPct val="150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Формула нашего</a:t>
            </a:r>
            <a:br>
              <a:rPr lang="ru-RU" sz="40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участка леса</a:t>
            </a:r>
            <a:br>
              <a:rPr lang="ru-RU" sz="49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7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6С 3Б 1Е</a:t>
            </a:r>
            <a:br>
              <a:rPr lang="ru-RU" sz="10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0700" dirty="0"/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7D490A70-0AB9-45F1-B84E-1BCAC965B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108" y="167806"/>
            <a:ext cx="4895558" cy="6522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024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81882-C202-4FE2-930A-FDA13FF08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2E1F81C-4674-4F13-8CA3-60659428E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7244" y="2556404"/>
            <a:ext cx="4922661" cy="369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A92E39-CCE1-4390-B399-9A295E5DFA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95" y="216284"/>
            <a:ext cx="3132558" cy="417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5D5384-F2B3-4DE6-862C-FBB6A1124C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2807" y="713118"/>
            <a:ext cx="3261817" cy="5122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1649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D1D74-CF7D-4B62-9647-741EA9C1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D0646F-41D4-4490-B92A-58018629D0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872" y="2728753"/>
            <a:ext cx="2847975" cy="37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BCA91A-A146-42CF-AAEE-80EE8A0101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8549" y="184273"/>
            <a:ext cx="2900418" cy="386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6361A011-6840-45D1-AFF4-5C5C8A2DC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990" y="1042484"/>
            <a:ext cx="3356701" cy="388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31ABD9-6E04-4AC1-8237-AF12F971A3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47" y="44510"/>
            <a:ext cx="2762250" cy="2487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277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C1B94-1886-4CC1-9DC0-4F6BBC89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юг                                                                              север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4F4A85-349C-43B4-9D2B-048D031980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894" y="1233481"/>
            <a:ext cx="4109203" cy="547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A9106F-6E8C-455D-BB58-B5D2C071C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0007" y="1233755"/>
            <a:ext cx="4109203" cy="5478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083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573D4-270C-4709-A1A8-09BAAE2D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50726"/>
            <a:ext cx="332935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сторон горизонта</a:t>
            </a:r>
            <a:br>
              <a:rPr lang="ru-RU" sz="24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кроне дерева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B395493-83EE-4BD2-8CCE-288BD1365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74390" y="250726"/>
            <a:ext cx="4283874" cy="660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0A9AB8-F8F1-4ECF-B009-84C760E1A7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2138290"/>
            <a:ext cx="5556739" cy="4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3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39A9B-0C54-40B4-9BA0-22C0C7FA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17" y="182923"/>
            <a:ext cx="8594610" cy="6445958"/>
          </a:xfrm>
        </p:spPr>
      </p:pic>
      <p:sp>
        <p:nvSpPr>
          <p:cNvPr id="5" name="Прямоугольник 4"/>
          <p:cNvSpPr/>
          <p:nvPr/>
        </p:nvSpPr>
        <p:spPr>
          <a:xfrm>
            <a:off x="8434317" y="799363"/>
            <a:ext cx="4121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dirty="0"/>
              <a:t>Карта городского</a:t>
            </a:r>
          </a:p>
          <a:p>
            <a:pPr algn="ctr"/>
            <a:r>
              <a:rPr lang="ru-RU" sz="2000" dirty="0"/>
              <a:t> округа Семёновский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8928EC70-512D-400D-AF78-6F1BBE5D9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79" y="206021"/>
            <a:ext cx="8594610" cy="64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58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65A1C-E341-4158-B233-EC7229DF6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ссевер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0548DC0-170F-445E-A046-D4117445E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828" y="984738"/>
            <a:ext cx="5913072" cy="4599056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3FA2E6-1632-4435-8225-1F07EA83E5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65" y="0"/>
            <a:ext cx="5092190" cy="6789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348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1D1BB-6860-4B59-B04B-E907C5BB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51" y="1308295"/>
            <a:ext cx="2923995" cy="388268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годичных колец-</a:t>
            </a:r>
            <a:b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59  </a:t>
            </a:r>
            <a:b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диаметр - 32 см. </a:t>
            </a:r>
            <a:b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Расчеты:</a:t>
            </a:r>
            <a:b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32:59=0,54 см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8FE4A1-A742-4B7E-916E-49C216FD0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9080" y="1070924"/>
            <a:ext cx="3672851" cy="5503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C48828-DEBB-4DA2-85DF-FB156E0AC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4345" y="1044095"/>
            <a:ext cx="3460651" cy="5505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5767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1DC6-F637-4D20-8F16-51A7E8E0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2894"/>
            <a:ext cx="10837332" cy="172750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4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Измерила размеры средней сосны</a:t>
            </a:r>
            <a:br>
              <a:rPr lang="ru-RU" sz="24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130 см – обхват дерева                                                             41 см – диаметр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33BD8E-1807-47DF-AF42-4DA59ED8EA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1600200"/>
            <a:ext cx="3869492" cy="515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7AF3BF-191B-4D5D-8403-6DB869205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8096" y="1600200"/>
            <a:ext cx="3869493" cy="51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AA38CD-240B-4DF7-9579-CDA75AD7DDF9}"/>
              </a:ext>
            </a:extLst>
          </p:cNvPr>
          <p:cNvSpPr txBox="1"/>
          <p:nvPr/>
        </p:nvSpPr>
        <p:spPr>
          <a:xfrm>
            <a:off x="5275384" y="1780123"/>
            <a:ext cx="2025747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5730" algn="ctr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возраст  деревьев на исследуемом участке -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82 года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16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911AC-0227-45F1-8F02-EB822631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49F8DB-F183-45BC-B3EE-81C627D9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dirty="0">
                <a:solidFill>
                  <a:schemeClr val="accent2"/>
                </a:solidFill>
              </a:rPr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7134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7BA66-17B7-4E26-A9D8-C08A3894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8FC54D-9719-49D2-9413-F59E1B34E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43" y="446111"/>
            <a:ext cx="3446449" cy="6049805"/>
          </a:xfrm>
        </p:spPr>
      </p:pic>
    </p:spTree>
    <p:extLst>
      <p:ext uri="{BB962C8B-B14F-4D97-AF65-F5344CB8AC3E}">
        <p14:creationId xmlns:p14="http://schemas.microsoft.com/office/powerpoint/2010/main" val="2201578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7D490A70-0AB9-45F1-B84E-1BCAC965B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31" y="317795"/>
            <a:ext cx="5255675" cy="635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id="{AEF2EADA-C612-43E8-85FE-91D66D238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4295" y="250972"/>
            <a:ext cx="4874893" cy="6356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24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B913B-19A8-4EBA-81CC-294D798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609" y="204716"/>
            <a:ext cx="6509982" cy="6509982"/>
          </a:xfrm>
        </p:spPr>
      </p:pic>
      <p:sp>
        <p:nvSpPr>
          <p:cNvPr id="5" name="TextBox 4"/>
          <p:cNvSpPr txBox="1"/>
          <p:nvPr/>
        </p:nvSpPr>
        <p:spPr>
          <a:xfrm>
            <a:off x="7438030" y="609600"/>
            <a:ext cx="4421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Фрагмент карты городского</a:t>
            </a:r>
          </a:p>
          <a:p>
            <a:pPr algn="ctr"/>
            <a:r>
              <a:rPr lang="ru-RU" sz="2000" dirty="0"/>
              <a:t> округа Семёновский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31563ECC-D2C2-469D-B6EC-5B0E2D157A9D}"/>
                  </a:ext>
                </a:extLst>
              </p14:cNvPr>
              <p14:cNvContentPartPr/>
              <p14:nvPr/>
            </p14:nvContentPartPr>
            <p14:xfrm>
              <a:off x="4935960" y="4893508"/>
              <a:ext cx="130320" cy="1389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31563ECC-D2C2-469D-B6EC-5B0E2D157A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960" y="4884868"/>
                <a:ext cx="1479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72BC4C1F-7C2C-409F-BAA9-02D8A829D0B6}"/>
                  </a:ext>
                </a:extLst>
              </p14:cNvPr>
              <p14:cNvContentPartPr/>
              <p14:nvPr/>
            </p14:nvContentPartPr>
            <p14:xfrm>
              <a:off x="4982400" y="4979548"/>
              <a:ext cx="67680" cy="288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72BC4C1F-7C2C-409F-BAA9-02D8A829D0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3760" y="4970548"/>
                <a:ext cx="853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7246282E-7559-4B43-94E2-11C73A1626AB}"/>
                  </a:ext>
                </a:extLst>
              </p14:cNvPr>
              <p14:cNvContentPartPr/>
              <p14:nvPr/>
            </p14:nvContentPartPr>
            <p14:xfrm>
              <a:off x="5006160" y="4993588"/>
              <a:ext cx="21600" cy="900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7246282E-7559-4B43-94E2-11C73A162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97160" y="4984948"/>
                <a:ext cx="3924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0D2C60A-7BF6-4B53-A585-CB5EBA46ECAB}"/>
              </a:ext>
            </a:extLst>
          </p:cNvPr>
          <p:cNvGrpSpPr/>
          <p:nvPr/>
        </p:nvGrpSpPr>
        <p:grpSpPr>
          <a:xfrm>
            <a:off x="4838400" y="4880188"/>
            <a:ext cx="221040" cy="178560"/>
            <a:chOff x="4838400" y="4880188"/>
            <a:chExt cx="22104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47BDA487-84BD-4168-A855-D58B96755925}"/>
                    </a:ext>
                  </a:extLst>
                </p14:cNvPr>
                <p14:cNvContentPartPr/>
                <p14:nvPr/>
              </p14:nvContentPartPr>
              <p14:xfrm>
                <a:off x="4838400" y="4880188"/>
                <a:ext cx="221040" cy="17856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47BDA487-84BD-4168-A855-D58B9675592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29760" y="4871548"/>
                  <a:ext cx="238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2D7ED2A9-0E1D-4C30-B840-A0C815BD145B}"/>
                    </a:ext>
                  </a:extLst>
                </p14:cNvPr>
                <p14:cNvContentPartPr/>
                <p14:nvPr/>
              </p14:nvContentPartPr>
              <p14:xfrm>
                <a:off x="4909680" y="4951108"/>
                <a:ext cx="66600" cy="3528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2D7ED2A9-0E1D-4C30-B840-A0C815BD145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00680" y="4942468"/>
                  <a:ext cx="84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A98DEF73-1143-48DB-8322-43E30A3F2D12}"/>
                    </a:ext>
                  </a:extLst>
                </p14:cNvPr>
                <p14:cNvContentPartPr/>
                <p14:nvPr/>
              </p14:nvContentPartPr>
              <p14:xfrm>
                <a:off x="4937040" y="5007628"/>
                <a:ext cx="14760" cy="36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A98DEF73-1143-48DB-8322-43E30A3F2D1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28400" y="4998628"/>
                  <a:ext cx="324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A27FC3F9-7989-4CD9-B089-0261B711EA23}"/>
                  </a:ext>
                </a:extLst>
              </p14:cNvPr>
              <p14:cNvContentPartPr/>
              <p14:nvPr/>
            </p14:nvContentPartPr>
            <p14:xfrm>
              <a:off x="5036040" y="5067748"/>
              <a:ext cx="122760" cy="2048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A27FC3F9-7989-4CD9-B089-0261B711EA2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27400" y="5059108"/>
                <a:ext cx="14040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9A77C01-B4B9-4FA1-8BFA-D66A806A0844}"/>
              </a:ext>
            </a:extLst>
          </p:cNvPr>
          <p:cNvGrpSpPr/>
          <p:nvPr/>
        </p:nvGrpSpPr>
        <p:grpSpPr>
          <a:xfrm>
            <a:off x="8482680" y="2262988"/>
            <a:ext cx="277200" cy="477720"/>
            <a:chOff x="8482680" y="2262988"/>
            <a:chExt cx="27720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C9FE4693-D76E-41B9-B0ED-4E8451AE0E4B}"/>
                    </a:ext>
                  </a:extLst>
                </p14:cNvPr>
                <p14:cNvContentPartPr/>
                <p14:nvPr/>
              </p14:nvContentPartPr>
              <p14:xfrm>
                <a:off x="8482680" y="2262988"/>
                <a:ext cx="192600" cy="42264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C9FE4693-D76E-41B9-B0ED-4E8451AE0E4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73680" y="2253988"/>
                  <a:ext cx="2102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7EF5DFBB-85C4-4FCE-8AB1-FF23FCE14FD4}"/>
                    </a:ext>
                  </a:extLst>
                </p14:cNvPr>
                <p14:cNvContentPartPr/>
                <p14:nvPr/>
              </p14:nvContentPartPr>
              <p14:xfrm>
                <a:off x="8549640" y="2714428"/>
                <a:ext cx="210240" cy="2628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7EF5DFBB-85C4-4FCE-8AB1-FF23FCE14FD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40640" y="2705428"/>
                  <a:ext cx="22788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FBC7F098-DC84-4FD6-AA0E-D46107086E8C}"/>
                  </a:ext>
                </a:extLst>
              </p14:cNvPr>
              <p14:cNvContentPartPr/>
              <p14:nvPr/>
            </p14:nvContentPartPr>
            <p14:xfrm>
              <a:off x="8126280" y="2401588"/>
              <a:ext cx="246960" cy="2574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FBC7F098-DC84-4FD6-AA0E-D46107086E8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17280" y="2392948"/>
                <a:ext cx="264600" cy="27504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BB4F151-3FAE-441B-A38B-5DF3194CA8CA}"/>
              </a:ext>
            </a:extLst>
          </p:cNvPr>
          <p:cNvSpPr txBox="1"/>
          <p:nvPr/>
        </p:nvSpPr>
        <p:spPr>
          <a:xfrm>
            <a:off x="8126280" y="2845221"/>
            <a:ext cx="2452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Красной точкой и цифрой 1 показан мой дом на карте городского округа Семёновский </a:t>
            </a:r>
          </a:p>
        </p:txBody>
      </p:sp>
    </p:spTree>
    <p:extLst>
      <p:ext uri="{BB962C8B-B14F-4D97-AF65-F5344CB8AC3E}">
        <p14:creationId xmlns:p14="http://schemas.microsoft.com/office/powerpoint/2010/main" val="61504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A384E-0856-4852-A3EB-BCEC4A81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02DEF8-31F3-4C96-BACD-89AED6F446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189186"/>
            <a:ext cx="4827511" cy="643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A9B02F-1DC3-4675-82F0-9FE37DAB7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42267"/>
            <a:ext cx="4930098" cy="6573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54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A8849-DB36-4393-BA8A-881DC0F5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03F6AE-CBC8-4E8C-A737-5278CD3D3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865" y="858364"/>
            <a:ext cx="4153521" cy="243606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99EAD9-7089-4767-B58F-9D67EA1B04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61618" y="-125708"/>
            <a:ext cx="2062008" cy="34698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F79692-D746-4252-AD44-05268E0390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65" y="3918363"/>
            <a:ext cx="3632495" cy="27243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A7CBE-04F6-4DE0-893E-DCAD41A3D30D}"/>
              </a:ext>
            </a:extLst>
          </p:cNvPr>
          <p:cNvSpPr txBox="1"/>
          <p:nvPr/>
        </p:nvSpPr>
        <p:spPr>
          <a:xfrm>
            <a:off x="970671" y="97636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Осень – грибная пора!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8547B7-32E4-4E4A-9957-4AF51CB08E42}"/>
              </a:ext>
            </a:extLst>
          </p:cNvPr>
          <p:cNvSpPr txBox="1"/>
          <p:nvPr/>
        </p:nvSpPr>
        <p:spPr>
          <a:xfrm>
            <a:off x="4648894" y="2552801"/>
            <a:ext cx="5409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C00000"/>
              </a:solidFill>
            </a:endParaRPr>
          </a:p>
          <a:p>
            <a:r>
              <a:rPr lang="ru-RU" sz="2400" dirty="0">
                <a:solidFill>
                  <a:srgbClr val="C00000"/>
                </a:solidFill>
              </a:rPr>
              <a:t>Прогулки по осеннему лесу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7FAEF4-3B5D-4897-9497-A1DDC349B1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790" y="99070"/>
            <a:ext cx="2511862" cy="25118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142DD3-BB20-40A6-A89E-983E67277A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6628" y="3125666"/>
            <a:ext cx="2835064" cy="35928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AB0F754-6D54-490F-9836-BF8907213C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5467" y="3430466"/>
            <a:ext cx="2469583" cy="3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8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A3593-15B4-45D4-B104-9574BB8B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51803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F326B6-0E50-4CE3-B1F8-995ABBAFA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8072" y="120647"/>
            <a:ext cx="2371666" cy="345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947563-F225-482D-A12B-D0744F943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926" y="182144"/>
            <a:ext cx="2618072" cy="34262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E89A0E-5F69-4000-95AC-B5300F1C43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3782095"/>
            <a:ext cx="4036571" cy="302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40EE61-9791-465C-9D9D-537FF6DBBA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6210" y="120647"/>
            <a:ext cx="2185864" cy="29847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81C6DA-82FC-44A2-A3C6-7EFE2A1DA0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141" y="120647"/>
            <a:ext cx="2371666" cy="34015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E6DA8B-07BC-4A9A-80BC-3F076A26A1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103" y="3749838"/>
            <a:ext cx="4144214" cy="31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2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F6CDC-D3C2-477F-9E9D-609D99807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8653FF-5248-4B50-90D0-BAA9E669A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E2E7B4-1094-4B8B-B46B-B58D2A4AD6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575" y="179683"/>
            <a:ext cx="9774961" cy="6498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27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724B2-05FF-4570-AF22-DCA71A2AD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8463B6-18D9-42A5-A3D1-4B0B2A1F81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70" y="3030362"/>
            <a:ext cx="2674786" cy="356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988E91-53A1-49D3-8A07-06DAB36E41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1797" y="155893"/>
            <a:ext cx="2773928" cy="369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699EEF-C730-42B0-A1B1-CF4FA09135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285" y="326572"/>
            <a:ext cx="290195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20D744-BEEF-4659-A630-D8AFFF4402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6458" y="4238207"/>
            <a:ext cx="2459092" cy="2380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9E9703-A0D9-4162-B6AA-90C9C2BBDE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173" y="3978780"/>
            <a:ext cx="3631552" cy="272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85DDAC46-4D21-41EB-B90E-DBD9082D3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71" y="261256"/>
            <a:ext cx="5156058" cy="3870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64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07321-63F6-4531-B7F0-C37D583C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B28EEB-5A88-446C-8BDD-3858330F03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060" y="158760"/>
            <a:ext cx="6047025" cy="453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663C00-4FFE-4CFD-8F06-056713AEA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407" y="1105490"/>
            <a:ext cx="5695190" cy="39738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D7E3F2-E60F-4176-9128-3B48B17650CB}"/>
              </a:ext>
            </a:extLst>
          </p:cNvPr>
          <p:cNvSpPr txBox="1"/>
          <p:nvPr/>
        </p:nvSpPr>
        <p:spPr>
          <a:xfrm>
            <a:off x="928468" y="5472332"/>
            <a:ext cx="5167532" cy="77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Экологическая акция по уборке берега озера Нижнего и лесного массива.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9443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</TotalTime>
  <Words>172</Words>
  <Application>Microsoft Office PowerPoint</Application>
  <PresentationFormat>Широкоэкранный</PresentationFormat>
  <Paragraphs>27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 3</vt:lpstr>
      <vt:lpstr>Аспект</vt:lpstr>
      <vt:lpstr> Исследовательская  работа  Лес-не только наше богатство, но и площадка для научных исследований.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Анкетирование</vt:lpstr>
      <vt:lpstr>Презентация PowerPoint</vt:lpstr>
      <vt:lpstr>Презентация PowerPoint</vt:lpstr>
      <vt:lpstr>Площадка     готова</vt:lpstr>
      <vt:lpstr>Формула нашего  участка леса 6С 3Б 1Е </vt:lpstr>
      <vt:lpstr>Презентация PowerPoint</vt:lpstr>
      <vt:lpstr>Презентация PowerPoint</vt:lpstr>
      <vt:lpstr>                 юг                                                                              север</vt:lpstr>
      <vt:lpstr>Определение сторон горизонта  по кроне дерева </vt:lpstr>
      <vt:lpstr>ссевер</vt:lpstr>
      <vt:lpstr>Количество годичных колец-    59   диаметр - 32 см.    Расчеты: 32:59=0,54 см </vt:lpstr>
      <vt:lpstr>                              Измерила размеры средней сосны   130 см – обхват дерева                                                             41 см – диаметр</vt:lpstr>
      <vt:lpstr>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tvk-2004@dnevnik.ru</cp:lastModifiedBy>
  <cp:revision>27</cp:revision>
  <dcterms:created xsi:type="dcterms:W3CDTF">2022-01-07T17:23:52Z</dcterms:created>
  <dcterms:modified xsi:type="dcterms:W3CDTF">2022-02-15T19:26:33Z</dcterms:modified>
</cp:coreProperties>
</file>