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62" r:id="rId4"/>
    <p:sldId id="258" r:id="rId5"/>
    <p:sldId id="265" r:id="rId6"/>
    <p:sldId id="259" r:id="rId7"/>
    <p:sldId id="260" r:id="rId8"/>
    <p:sldId id="268" r:id="rId9"/>
    <p:sldId id="275" r:id="rId10"/>
    <p:sldId id="266" r:id="rId11"/>
    <p:sldId id="267" r:id="rId12"/>
    <p:sldId id="273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0000CC"/>
    <a:srgbClr val="CC0099"/>
    <a:srgbClr val="339933"/>
    <a:srgbClr val="66CCFF"/>
    <a:srgbClr val="006600"/>
    <a:srgbClr val="001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 autoAdjust="0"/>
    <p:restoredTop sz="94588" autoAdjust="0"/>
  </p:normalViewPr>
  <p:slideViewPr>
    <p:cSldViewPr>
      <p:cViewPr varScale="1">
        <p:scale>
          <a:sx n="108" d="100"/>
          <a:sy n="108" d="100"/>
        </p:scale>
        <p:origin x="170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-243408"/>
            <a:ext cx="9577064" cy="734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97152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ru-RU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Традиции и инновации в профилактической работе </a:t>
            </a:r>
            <a:br>
              <a:rPr lang="ru-RU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школы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nabor_№13_foni\53-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24" y="0"/>
            <a:ext cx="9099352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2400" b="1" spc="3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b="1" spc="3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b="1" spc="3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b="1" spc="3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457200" y="1000108"/>
            <a:ext cx="4038600" cy="512605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6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18 ноября всемирный  </a:t>
            </a:r>
          </a:p>
          <a:p>
            <a:pPr algn="ctr">
              <a:buNone/>
            </a:pPr>
            <a:r>
              <a:rPr lang="ru-RU" sz="26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sz="26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некурения</a:t>
            </a:r>
            <a:r>
              <a:rPr lang="ru-RU" sz="26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0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Был проведен социологический опрос учащихся</a:t>
            </a:r>
          </a:p>
        </p:txBody>
      </p:sp>
      <p:pic>
        <p:nvPicPr>
          <p:cNvPr id="7171" name="Picture 3" descr="C:\Users\Пользователь\Desktop\ФОТО\Месячник\100_22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485906"/>
            <a:ext cx="3714776" cy="2635911"/>
          </a:xfrm>
          <a:prstGeom prst="rect">
            <a:avLst/>
          </a:prstGeom>
          <a:ln w="38100">
            <a:solidFill>
              <a:srgbClr val="0066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 descr="C:\Users\Пользователь\Desktop\ФОТО\Месячник\100_224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3071810"/>
            <a:ext cx="3714776" cy="2928958"/>
          </a:xfrm>
          <a:prstGeom prst="rect">
            <a:avLst/>
          </a:prstGeom>
          <a:ln w="38100">
            <a:solidFill>
              <a:srgbClr val="0066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3" name="Picture 5" descr="C:\Users\Пользователь\Desktop\ФОТО\Месячник\100_223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3429000"/>
            <a:ext cx="3643338" cy="2928958"/>
          </a:xfrm>
          <a:prstGeom prst="rect">
            <a:avLst/>
          </a:prstGeom>
          <a:ln w="38100">
            <a:solidFill>
              <a:srgbClr val="0066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nabor_№13_foni\53-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24" y="0"/>
            <a:ext cx="9099352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2400" b="1" spc="3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b="1" spc="3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b="1" spc="3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b="1" spc="3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100_2240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562" y="3143248"/>
            <a:ext cx="4400554" cy="3246837"/>
          </a:xfrm>
          <a:ln w="38100">
            <a:solidFill>
              <a:srgbClr val="006600"/>
            </a:solidFill>
          </a:ln>
        </p:spPr>
      </p:pic>
      <p:pic>
        <p:nvPicPr>
          <p:cNvPr id="10" name="Содержимое 9" descr="100_2235.JPG"/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571479"/>
            <a:ext cx="4429156" cy="3321867"/>
          </a:xfrm>
          <a:ln w="38100">
            <a:solidFill>
              <a:srgbClr val="006600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nabor_№13_foni\53-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24" y="0"/>
            <a:ext cx="9099352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2400" b="1" spc="3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b="1" spc="3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b="1" spc="3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b="1" spc="3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Пользователь\Desktop\голикова\фото к презент\125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1116217"/>
            <a:ext cx="6072230" cy="524979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00034" y="428605"/>
            <a:ext cx="814393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Акция-призыв  «Новое поколение выбирает»</a:t>
            </a:r>
            <a:endParaRPr lang="ru-RU" sz="26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nabor_№13_foni\53-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24" y="0"/>
            <a:ext cx="9099352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2400" b="1" spc="3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b="1" spc="3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b="1" spc="3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b="1" spc="3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428605"/>
            <a:ext cx="8043890" cy="100013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Конкурс презентаций и видеороликов  </a:t>
            </a:r>
          </a:p>
          <a:p>
            <a:pPr algn="ctr">
              <a:buNone/>
            </a:pPr>
            <a:r>
              <a:rPr lang="ru-RU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«Альтернатива вредным привычкам»  </a:t>
            </a:r>
          </a:p>
          <a:p>
            <a:endParaRPr lang="ru-RU" dirty="0"/>
          </a:p>
        </p:txBody>
      </p:sp>
      <p:pic>
        <p:nvPicPr>
          <p:cNvPr id="3076" name="Picture 4" descr="C:\Users\Пользователь\Desktop\голикова\фото к презент\molode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752600"/>
            <a:ext cx="7072362" cy="44624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nabor_№13_foni\53-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24" y="0"/>
            <a:ext cx="9099352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2400" b="1" spc="3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b="1" spc="3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b="1" spc="3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b="1" spc="3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G:\Голикова\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546787"/>
            <a:ext cx="1661914" cy="218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Голикова\11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344972"/>
            <a:ext cx="3827887" cy="300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:\Голикова\1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533622"/>
            <a:ext cx="4032448" cy="287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nabor_№13_foni\53-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24" y="0"/>
            <a:ext cx="9099352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br>
              <a:rPr lang="ru-RU" sz="2400" b="1" spc="3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b="1" spc="3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b="1" spc="3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b="1" spc="3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Профилактические мероприятия в школе</a:t>
            </a:r>
            <a:br>
              <a:rPr lang="ru-RU" sz="2900" b="1" spc="3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b="1" spc="3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b="1" spc="3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spc="3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Информационно-профилактическая игра</a:t>
            </a:r>
            <a:br>
              <a:rPr lang="ru-RU" sz="2200" b="1" spc="3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spc="3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«Подросток и закон»</a:t>
            </a:r>
          </a:p>
        </p:txBody>
      </p:sp>
      <p:pic>
        <p:nvPicPr>
          <p:cNvPr id="6146" name="Picture 2" descr="C:\Users\Пользователь\Desktop\ФОТО\Месячник\100_23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1472" y="2285992"/>
            <a:ext cx="3786214" cy="3155178"/>
          </a:xfrm>
          <a:prstGeom prst="rect">
            <a:avLst/>
          </a:prstGeom>
          <a:ln w="3810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 descr="C:\Users\Пользователь\Desktop\ФОТО\Месячник\100_230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2357430"/>
            <a:ext cx="3786214" cy="3143272"/>
          </a:xfrm>
          <a:prstGeom prst="rect">
            <a:avLst/>
          </a:prstGeom>
          <a:ln w="3810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nabor_№13_foni\53-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9352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br>
              <a:rPr lang="ru-RU" sz="2400" b="1" spc="3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b="1" spc="3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b="1" spc="3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b="1" spc="3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100_230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425" y="2928934"/>
            <a:ext cx="4537717" cy="3403288"/>
          </a:xfrm>
          <a:prstGeom prst="rect">
            <a:avLst/>
          </a:prstGeom>
          <a:ln w="38100">
            <a:solidFill>
              <a:srgbClr val="800080"/>
            </a:solidFill>
          </a:ln>
        </p:spPr>
      </p:pic>
      <p:pic>
        <p:nvPicPr>
          <p:cNvPr id="9" name="Содержимое 8" descr="100_2305.JPG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642918"/>
            <a:ext cx="4143404" cy="3357586"/>
          </a:xfrm>
          <a:ln w="38100">
            <a:solidFill>
              <a:srgbClr val="800080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nabor_№13_foni\53-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24" y="0"/>
            <a:ext cx="9099352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6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Игра по станциям «Здоровью –Да!» (5-7 </a:t>
            </a:r>
            <a:r>
              <a:rPr lang="ru-RU" sz="26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6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br>
              <a:rPr lang="ru-RU" sz="26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6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Пользователь\Desktop\ФОТО\Месячник\100_233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1071546"/>
            <a:ext cx="3643337" cy="2411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Пользователь\Desktop\голикова\100_231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142984"/>
            <a:ext cx="3929090" cy="2320695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голикова\100_232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3643314"/>
            <a:ext cx="3449892" cy="2587615"/>
          </a:xfrm>
          <a:prstGeom prst="rect">
            <a:avLst/>
          </a:prstGeom>
          <a:noFill/>
        </p:spPr>
      </p:pic>
      <p:pic>
        <p:nvPicPr>
          <p:cNvPr id="1028" name="Picture 4" descr="C:\Users\Пользователь\Desktop\голикова\100_233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643314"/>
            <a:ext cx="3857652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nabor_№13_foni\53-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24" y="0"/>
            <a:ext cx="9099352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6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Игра по станциям «Здоровью –Да!» (5-7 </a:t>
            </a:r>
            <a:r>
              <a:rPr lang="ru-RU" sz="26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6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br>
              <a:rPr lang="ru-RU" sz="26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6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Пользователь\Desktop\ФОТО\Месячник\100_232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954648"/>
            <a:ext cx="3500462" cy="2545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C:\Users\Пользователь\Desktop\ФОТО\Месячник\100_238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3679025"/>
            <a:ext cx="3500462" cy="2607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 descr="C:\Users\Пользователь\Desktop\ФОТО\Месячник\100_234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714752"/>
            <a:ext cx="3786214" cy="2681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Пользователь\Desktop\голикова\100_233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000108"/>
            <a:ext cx="3571900" cy="2554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nabor_№13_foni\53-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24" y="0"/>
            <a:ext cx="9099352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600" b="1" spc="3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 агитбригад «Я выбираю жизнь!»</a:t>
            </a:r>
          </a:p>
        </p:txBody>
      </p:sp>
      <p:pic>
        <p:nvPicPr>
          <p:cNvPr id="9218" name="Picture 2" descr="C:\Users\Пользователь\Desktop\ФОТО\Месячник\агитбригады\000_001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000108"/>
            <a:ext cx="3774549" cy="2830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C:\Users\Пользователь\Desktop\ФОТО\Месячник\агитбригады\000_002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1142984"/>
            <a:ext cx="3321475" cy="2490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Пользователь\Desktop\ФОТО\Месячник\агитбригады\000_002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3929066"/>
            <a:ext cx="3286148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nabor_№13_foni\53-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24" y="0"/>
            <a:ext cx="9099352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600" b="1" spc="3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Конкурс плакатов</a:t>
            </a:r>
            <a:br>
              <a:rPr lang="ru-RU" sz="2600" b="1" spc="3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spc="3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«Альтернатива вредным привычкам»</a:t>
            </a:r>
          </a:p>
        </p:txBody>
      </p:sp>
      <p:pic>
        <p:nvPicPr>
          <p:cNvPr id="11268" name="Picture 4" descr="C:\Users\Пользователь\Desktop\ФОТО\Месячник\плакаты здоровье\000_0001оо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428736"/>
            <a:ext cx="4143404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9" name="Picture 5" descr="C:\Users\Пользователь\Desktop\ФОТО\Месячник\плакаты здоровье\000_00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3357562"/>
            <a:ext cx="4071966" cy="2982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nabor_№13_foni\53-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24" y="0"/>
            <a:ext cx="9099352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600" b="1" spc="3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Конкурс плакатов</a:t>
            </a:r>
            <a:br>
              <a:rPr lang="ru-RU" sz="2600" b="1" spc="3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spc="3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«Альтернатива вредным привычкам»</a:t>
            </a:r>
          </a:p>
        </p:txBody>
      </p:sp>
      <p:pic>
        <p:nvPicPr>
          <p:cNvPr id="11266" name="Picture 2" descr="C:\Users\Пользователь\Desktop\ФОТО\Месячник\плакаты здоровье\000_0004щ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357298"/>
            <a:ext cx="4170435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 descr="C:\Users\Пользователь\Desktop\ФОТО\Месячник\плакаты здоровье\000_00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2857496"/>
            <a:ext cx="3929090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nabor_№13_foni\53-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24" y="0"/>
            <a:ext cx="9099352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2400" b="1" spc="3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b="1" spc="3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b="1" spc="3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b="1" spc="3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500043"/>
            <a:ext cx="8186766" cy="8572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0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Родительский лекторий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665" y="1268760"/>
            <a:ext cx="388135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6016" y="3284984"/>
            <a:ext cx="3435269" cy="2723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 dir="rd"/>
  </p:transition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127</Words>
  <Application>Microsoft Office PowerPoint</Application>
  <PresentationFormat>Экран (4:3)</PresentationFormat>
  <Paragraphs>21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Традиции и инновации в профилактической работе   школы</vt:lpstr>
      <vt:lpstr>   Профилактические мероприятия в школе   Информационно-профилактическая игра  «Подросток и закон»</vt:lpstr>
      <vt:lpstr>   </vt:lpstr>
      <vt:lpstr>Игра по станциям «Здоровью –Да!» (5-7 кл.) </vt:lpstr>
      <vt:lpstr>Игра по станциям «Здоровью –Да!» (5-7 кл.) </vt:lpstr>
      <vt:lpstr>Конкурс агитбригад «Я выбираю жизнь!»</vt:lpstr>
      <vt:lpstr>Конкурс плакатов  «Альтернатива вредным привычкам»</vt:lpstr>
      <vt:lpstr>Конкурс плакатов  «Альтернатива вредным привычкам»</vt:lpstr>
      <vt:lpstr>   </vt:lpstr>
      <vt:lpstr>   </vt:lpstr>
      <vt:lpstr>   </vt:lpstr>
      <vt:lpstr>   </vt:lpstr>
      <vt:lpstr>   </vt:lpstr>
      <vt:lpstr>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tvk-2004@dnevnik.ru</cp:lastModifiedBy>
  <cp:revision>27</cp:revision>
  <dcterms:created xsi:type="dcterms:W3CDTF">2012-10-12T07:41:28Z</dcterms:created>
  <dcterms:modified xsi:type="dcterms:W3CDTF">2022-02-14T13:14:28Z</dcterms:modified>
</cp:coreProperties>
</file>