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74" r:id="rId4"/>
    <p:sldId id="275" r:id="rId5"/>
    <p:sldId id="269" r:id="rId6"/>
    <p:sldId id="270" r:id="rId7"/>
    <p:sldId id="271" r:id="rId8"/>
    <p:sldId id="272" r:id="rId9"/>
    <p:sldId id="27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44824"/>
            <a:ext cx="49808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1941-1945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88640"/>
            <a:ext cx="6768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Разные судьбы – одна Победа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8640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Никто не забыт,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2573" y="4089266"/>
            <a:ext cx="534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ничто не забыто!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424933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миллионов жителей СССР погибли в годы войны. Каждая семья хранит память о родных, погибших в те годы. Это была действительно Великая война, и победил в ней весь народ. МИР БЫЛ СПАСЁН.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284984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ВЕЧНАЯ </a:t>
            </a:r>
          </a:p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ПАМЯТЬ</a:t>
            </a:r>
          </a:p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ПОГИБШИМ</a:t>
            </a:r>
          </a:p>
        </p:txBody>
      </p:sp>
    </p:spTree>
    <p:extLst>
      <p:ext uri="{BB962C8B-B14F-4D97-AF65-F5344CB8AC3E}">
        <p14:creationId xmlns:p14="http://schemas.microsoft.com/office/powerpoint/2010/main" val="90344070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9 мая\IMG_1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628800"/>
            <a:ext cx="2476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       Владимир</a:t>
            </a:r>
          </a:p>
          <a:p>
            <a:r>
              <a:rPr lang="ru-RU" sz="3200" b="1" dirty="0"/>
              <a:t>Иванович</a:t>
            </a:r>
          </a:p>
          <a:p>
            <a:r>
              <a:rPr lang="ru-RU" sz="3200" b="1" dirty="0" err="1"/>
              <a:t>Разорвин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62811696"/>
      </p:ext>
    </p:extLst>
  </p:cSld>
  <p:clrMapOvr>
    <a:masterClrMapping/>
  </p:clrMapOvr>
  <p:transition spd="slow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65-летию Великой Побды - копия\IMG_3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54" y="476672"/>
            <a:ext cx="3641583" cy="33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 65-летию Великой Побды - копия\IMG_3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6166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5" y="1268760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 родной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3711185076"/>
      </p:ext>
    </p:extLst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Фашистские полчища яростно сражались за каждый клочок земли. В мае 1945 года наши войска взяли Берлин. Гитлер вынужден был признать себя побежденным.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46966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17886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6168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6912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1(2) мая 1945 года на куполе здания рейхстага в городе Берлине военнослужащими Красной Армии Алексеем Берестом, Михаилом Егоровым и </a:t>
            </a:r>
            <a:r>
              <a:rPr lang="ru-RU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Мелитоном</a:t>
            </a: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Кантария</a:t>
            </a: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водружено Знамя Победы.</a:t>
            </a:r>
          </a:p>
        </p:txBody>
      </p:sp>
    </p:spTree>
  </p:cSld>
  <p:clrMapOvr>
    <a:masterClrMapping/>
  </p:clrMapOvr>
  <p:transition spd="slow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мая 1945 года фашисты признали своё поражение. Этот день стал Днем Победы в Великой Отечественной войне.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2060848"/>
            <a:ext cx="677916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284984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ВЕЧНАЯ </a:t>
            </a:r>
          </a:p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ПАМЯТЬ</a:t>
            </a:r>
          </a:p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ПОГИБШИМ</a:t>
            </a:r>
          </a:p>
        </p:txBody>
      </p:sp>
      <p:pic>
        <p:nvPicPr>
          <p:cNvPr id="3074" name="Picture 2" descr="C:\Users\PC\Desktop\9 мая\IMG_1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3888431" cy="27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9 мая\Фото 2009\IMG_16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154500"/>
            <a:ext cx="5616623" cy="35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9 мая\Фото 2009\IMG_16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083" y="218722"/>
            <a:ext cx="4483212" cy="26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олание Разорвина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4310"/>
            <a:ext cx="3857652" cy="591221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Полание Разорвина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388" y="-61008076"/>
            <a:ext cx="24079200" cy="26360622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Полание Разорвина\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348" y="400939"/>
            <a:ext cx="4242586" cy="5885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tvk-2004@dnevnik.ru</cp:lastModifiedBy>
  <cp:revision>38</cp:revision>
  <dcterms:created xsi:type="dcterms:W3CDTF">2012-04-26T17:51:59Z</dcterms:created>
  <dcterms:modified xsi:type="dcterms:W3CDTF">2022-02-14T13:12:45Z</dcterms:modified>
</cp:coreProperties>
</file>