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2" r:id="rId3"/>
    <p:sldId id="279" r:id="rId4"/>
    <p:sldId id="280" r:id="rId5"/>
    <p:sldId id="288" r:id="rId6"/>
    <p:sldId id="289" r:id="rId7"/>
    <p:sldId id="290" r:id="rId8"/>
    <p:sldId id="266" r:id="rId9"/>
    <p:sldId id="283" r:id="rId10"/>
    <p:sldId id="285" r:id="rId11"/>
    <p:sldId id="291" r:id="rId12"/>
    <p:sldId id="256" r:id="rId13"/>
    <p:sldId id="292" r:id="rId14"/>
    <p:sldId id="293" r:id="rId15"/>
    <p:sldId id="294" r:id="rId16"/>
    <p:sldId id="261" r:id="rId17"/>
    <p:sldId id="273" r:id="rId18"/>
    <p:sldId id="295" r:id="rId19"/>
    <p:sldId id="277" r:id="rId20"/>
    <p:sldId id="278" r:id="rId21"/>
    <p:sldId id="28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7BADD"/>
    <a:srgbClr val="5E94CA"/>
    <a:srgbClr val="FFFF99"/>
    <a:srgbClr val="FF0000"/>
    <a:srgbClr val="800000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3" autoAdjust="0"/>
    <p:restoredTop sz="94660"/>
  </p:normalViewPr>
  <p:slideViewPr>
    <p:cSldViewPr>
      <p:cViewPr varScale="1">
        <p:scale>
          <a:sx n="114" d="100"/>
          <a:sy n="114" d="100"/>
        </p:scale>
        <p:origin x="15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23FD0-C6E4-49C2-89C6-0E13163977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B171B-EC8A-489E-91A5-6F78887853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3C7C8-9B35-424C-9649-EB70F31643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7FB643-5CFB-4112-A648-C083A703DB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7B27D-FF2D-4848-9B97-4A53B9C839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559ED-6670-4046-AEF4-EA727B430F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18B3C-BB8D-479F-8AC9-6D439D0FE4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68D43-EA65-4BC0-B03A-DF3FC5534E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4475-BE6A-4BA1-9B1D-B0955236F5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0C182-C0E6-40F5-AF63-B84E642C1B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4D98D-7517-4355-9582-D000EDC573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7854E-D9A0-460A-8C32-10FDCD0308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6CCF61-F841-4EF7-9B99-A12577D687B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34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0925" y="0"/>
            <a:ext cx="48990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1" name="Picture 5" descr="view_13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13" y="256104"/>
            <a:ext cx="8615087" cy="6260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С чего начинается Родина?</a:t>
            </a:r>
          </a:p>
        </p:txBody>
      </p:sp>
      <p:pic>
        <p:nvPicPr>
          <p:cNvPr id="4098" name="Picture 2" descr="C:\Users\Азм\Desktop\32869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77" y="1447800"/>
            <a:ext cx="8994423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04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97BAD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3429000" cy="2209800"/>
          </a:xfrm>
          <a:effectLst>
            <a:outerShdw dist="35921" dir="2700000" algn="ctr" rotWithShape="0">
              <a:srgbClr val="FFFF00"/>
            </a:outerShdw>
          </a:effectLst>
        </p:spPr>
        <p:txBody>
          <a:bodyPr/>
          <a:lstStyle/>
          <a:p>
            <a:endParaRPr lang="ru-RU" sz="3600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2" name="Picture 2" descr="C:\Users\Азм\Desktop\1361624189803087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268412" cy="569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зм\Desktop\576e3810f0253769bf7f9dddb266bb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77800"/>
            <a:ext cx="3733800" cy="508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C:\Users\Азм\Desktop\mota_ru_10518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57301"/>
            <a:ext cx="8763000" cy="505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961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зм\Desktop\kartinki24_ru_chamomile_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39200" cy="552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51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зм\Desktop\ww2_6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4412" y="4038600"/>
            <a:ext cx="1848379" cy="255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зм\Desktop\NG55ob0BSN_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1206498"/>
            <a:ext cx="6477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зм\Desktop\164_2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6900" y="723899"/>
            <a:ext cx="2043404" cy="264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0" y="6096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Все дальше в прошлое уходят годы страшной войны. Но подвиг людей, вставших на защиту отечества, будет вечно жить в памяти российского народа.</a:t>
            </a:r>
          </a:p>
        </p:txBody>
      </p:sp>
      <p:pic>
        <p:nvPicPr>
          <p:cNvPr id="9228" name="Picture 12" descr="MPj04337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1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3" name="Picture 5" descr="2139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 всей стране слышны залпы праздничного салюта в честь тех, кто сражался за Родину.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зм\Desktop\prazdnichnyj-saljut-na-krasnoj-ploshhadi-9-maja_3_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762585" cy="584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95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Азм\Desktop\77017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99" y="603558"/>
            <a:ext cx="6622203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133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8400" y="3290152"/>
            <a:ext cx="2691906" cy="3446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E94C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639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696200" cy="561340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858000" y="152400"/>
            <a:ext cx="1600200" cy="533400"/>
          </a:xfrm>
          <a:prstGeom prst="rect">
            <a:avLst/>
          </a:prstGeom>
          <a:solidFill>
            <a:srgbClr val="3B77B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мая</a:t>
            </a:r>
            <a:r>
              <a:rPr lang="ru-RU" dirty="0"/>
              <a:t> - это всенародный праздник. Солдаты воевали, а женщины растили детей - будущее страны. Общими усилиями была достигнута победа над врагом! В этом году наш народ отмечает 73-летие  Великой Победы.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9_may_2004_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В этот Великий день принято бывать на могилах погибших воинов, возлагать венки, живые цветы тем, кто не вернулся с войны.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6172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МИР - это Земля, мир - это люди, мир - это дети. Мир - это спокойная и  радостная жизнь. Нет войны, нет горя и слез. Мир нужен всем!</a:t>
            </a:r>
          </a:p>
        </p:txBody>
      </p:sp>
      <p:pic>
        <p:nvPicPr>
          <p:cNvPr id="35845" name="Picture 5" descr="MPj04306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Нет в России семьи, которую война обошла стороной. В этот день вспоминают тех, кто остался на полях сражений, тех, кто после войны налаживал мирную жизнь.</a:t>
            </a:r>
          </a:p>
        </p:txBody>
      </p:sp>
      <p:pic>
        <p:nvPicPr>
          <p:cNvPr id="28677" name="Picture 5" descr="1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5662613"/>
          </a:xfrm>
          <a:prstGeom prst="rect">
            <a:avLst/>
          </a:prstGeom>
          <a:noFill/>
        </p:spPr>
      </p:pic>
      <p:pic>
        <p:nvPicPr>
          <p:cNvPr id="28678" name="Picture 6" descr="may9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38450"/>
            <a:ext cx="4572000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 еще поздравляют тех воинов Великой Отечественной Войны, которые живут сегодня.</a:t>
            </a:r>
          </a:p>
        </p:txBody>
      </p:sp>
      <p:pic>
        <p:nvPicPr>
          <p:cNvPr id="29703" name="Picture 7" descr="9%20%CC%E0%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574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Владимир Иванович </a:t>
            </a:r>
            <a:r>
              <a:rPr lang="ru-RU" sz="2400" b="1" dirty="0" err="1"/>
              <a:t>Разорвин</a:t>
            </a:r>
            <a:br>
              <a:rPr lang="ru-RU" sz="2400" b="1" dirty="0"/>
            </a:br>
            <a:r>
              <a:rPr lang="ru-RU" sz="2400" dirty="0"/>
              <a:t>27.04.1924 -13.02.2013</a:t>
            </a:r>
          </a:p>
        </p:txBody>
      </p:sp>
      <p:pic>
        <p:nvPicPr>
          <p:cNvPr id="1026" name="Picture 2" descr="C:\Users\Азм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108" y="1447800"/>
            <a:ext cx="674156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09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зм\Desktop\1300133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20762"/>
            <a:ext cx="30173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зм\Desktop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500935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зм\Desktop\9 мая 2018\Разорвин\IMG_31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3383744"/>
            <a:ext cx="4996653" cy="281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77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600" dirty="0"/>
          </a:p>
        </p:txBody>
      </p:sp>
      <p:pic>
        <p:nvPicPr>
          <p:cNvPr id="3074" name="Picture 2" descr="C:\Users\Азм\Desktop\9 мая 2018\Разорвин\IMG_3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9407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9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6" name="Picture 20" descr="38881_800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4358" name="Group 22"/>
          <p:cNvGraphicFramePr>
            <a:graphicFrameLocks noGrp="1"/>
          </p:cNvGraphicFramePr>
          <p:nvPr>
            <p:ph idx="1"/>
          </p:nvPr>
        </p:nvGraphicFramePr>
        <p:xfrm>
          <a:off x="0" y="5181600"/>
          <a:ext cx="5638800" cy="1676400"/>
        </p:xfrm>
        <a:graphic>
          <a:graphicData uri="http://schemas.openxmlformats.org/drawingml/2006/table">
            <a:tbl>
              <a:tblPr/>
              <a:tblGrid>
                <a:gridCol w="56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Люди! Покуда сердца стучатся,- помните!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Какою ценой завоевано счастье,- пожалуйста, помните!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Песню свою отправляя в полет,- помните!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 тех, кто уже никогда не споет,- помните!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Детям своим расскажите о них, чтоб запомнили!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Детям детей расскажите о них, чтобы тоже запомнили!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38881_800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ru-RU" sz="2800">
                <a:solidFill>
                  <a:srgbClr val="FF0000"/>
                </a:solidFill>
              </a:rPr>
              <a:t>ДАВАЙТЕ ПОЧТИМ ПАМЯТЬ ВСЕХ ПОГИБШИХ ЗА РОДИНУ МИНУТОЙ МОЛЧАНИЯ.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263</Words>
  <Application>Microsoft Office PowerPoint</Application>
  <PresentationFormat>Экран (4:3)</PresentationFormat>
  <Paragraphs>11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Arial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Владимир Иванович Разорвин 27.04.1924 -13.02.2013</vt:lpstr>
      <vt:lpstr>Презентация PowerPoint</vt:lpstr>
      <vt:lpstr>Презентация PowerPoint</vt:lpstr>
      <vt:lpstr>Презентация PowerPoint</vt:lpstr>
      <vt:lpstr>ДАВАЙТЕ ПОЧТИМ ПАМЯТЬ ВСЕХ ПОГИБШИХ ЗА РОДИНУ МИНУТОЙ МОЛЧАНИЯ.</vt:lpstr>
      <vt:lpstr>Презентация PowerPoint</vt:lpstr>
      <vt:lpstr>С чего начинается Родина?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tvk-2004@dnevnik.ru</cp:lastModifiedBy>
  <cp:revision>11</cp:revision>
  <cp:lastPrinted>1601-01-01T00:00:00Z</cp:lastPrinted>
  <dcterms:created xsi:type="dcterms:W3CDTF">1601-01-01T00:00:00Z</dcterms:created>
  <dcterms:modified xsi:type="dcterms:W3CDTF">2022-02-14T13:10:13Z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