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sh dir="u"/>
  </p:transition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60648"/>
            <a:ext cx="7175351" cy="4608512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7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«Юные орнитологи »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2708920"/>
            <a:ext cx="7468374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895455"/>
      </p:ext>
    </p:extLst>
  </p:cSld>
  <p:clrMapOvr>
    <a:masterClrMapping/>
  </p:clrMapOvr>
  <p:transition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340768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6 вопрос:</a:t>
            </a:r>
            <a:b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Какие птицы выводят птенцов зимой? </a:t>
            </a:r>
            <a:endParaRPr lang="ru-RU" sz="3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75656" y="1556792"/>
            <a:ext cx="619268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Ответ: Клесты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6880" y="2843014"/>
            <a:ext cx="5970240" cy="401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863956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108012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7 вопрос:</a:t>
            </a:r>
            <a:b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320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Как зовут птицу </a:t>
            </a:r>
            <a: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года 2016?</a:t>
            </a:r>
            <a:endParaRPr lang="ru-RU" sz="3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75656" y="1556792"/>
            <a:ext cx="619268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Ответ: Удод</a:t>
            </a:r>
          </a:p>
        </p:txBody>
      </p:sp>
      <p:pic>
        <p:nvPicPr>
          <p:cNvPr id="5" name="Рисунок 4" descr="thumb-37b6554e16be650bb4129a030936909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1294" y="2780928"/>
            <a:ext cx="5631026" cy="351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564209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22978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8 вопрос:</a:t>
            </a:r>
            <a:b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Какая птица не высиживает яйца?</a:t>
            </a:r>
            <a:endParaRPr lang="ru-RU" sz="3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47664" y="1412776"/>
            <a:ext cx="5976664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Ответ: Кукушка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6860" y="2680603"/>
            <a:ext cx="6258272" cy="417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863632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80920" cy="734946"/>
          </a:xfrm>
        </p:spPr>
        <p:txBody>
          <a:bodyPr/>
          <a:lstStyle/>
          <a:p>
            <a:pPr marL="0" indent="0" algn="ctr">
              <a:buNone/>
            </a:pPr>
            <a:b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b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b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9 вопрос:</a:t>
            </a:r>
            <a:b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 какие 2 группы делятся птицы?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63688" y="1412776"/>
            <a:ext cx="561662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Ответ: Зимующие и перелетные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3668" y="2445158"/>
            <a:ext cx="5976664" cy="419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317701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7147" y="1700808"/>
            <a:ext cx="5966666" cy="2423346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10 вопрос:</a:t>
            </a:r>
            <a:br>
              <a:rPr lang="ru-RU" sz="4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4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Как называется наука о птицах ?</a:t>
            </a:r>
            <a:br>
              <a:rPr lang="ru-RU" sz="4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sz="4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47025" y="4077072"/>
            <a:ext cx="6120680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Ответ: Орнитология</a:t>
            </a:r>
          </a:p>
        </p:txBody>
      </p:sp>
    </p:spTree>
    <p:extLst>
      <p:ext uri="{BB962C8B-B14F-4D97-AF65-F5344CB8AC3E}">
        <p14:creationId xmlns:p14="http://schemas.microsoft.com/office/powerpoint/2010/main" val="720411248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80" y="-1100"/>
            <a:ext cx="9124320" cy="685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6674347"/>
      </p:ext>
    </p:extLst>
  </p:cSld>
  <p:clrMapOvr>
    <a:masterClrMapping/>
  </p:clrMapOvr>
  <p:transition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151093"/>
            <a:ext cx="8208911" cy="1512168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/>
              <a:t> </a:t>
            </a: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Сегодня мы будем говорить о зимующих птицах.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615031"/>
            <a:ext cx="3352428" cy="5020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611016"/>
            <a:ext cx="3528392" cy="234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4309251"/>
            <a:ext cx="3528392" cy="235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19242"/>
      </p:ext>
    </p:extLst>
  </p:cSld>
  <p:clrMapOvr>
    <a:masterClrMapping/>
  </p:clrMapOvr>
  <p:transition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352928" cy="1296144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Чтобы птицы смогли пережить зиму, люди вешают кормушки с кормом.</a:t>
            </a:r>
            <a:endParaRPr lang="ru-RU" sz="3600" dirty="0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707548"/>
            <a:ext cx="2681028" cy="178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2109" y="4077072"/>
            <a:ext cx="33337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5859" y="4686666"/>
            <a:ext cx="3079948" cy="205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285" y="1988839"/>
            <a:ext cx="3234878" cy="234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988840"/>
            <a:ext cx="3236008" cy="234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4861" y="2333390"/>
            <a:ext cx="2208245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154158"/>
      </p:ext>
    </p:extLst>
  </p:cSld>
  <p:clrMapOvr>
    <a:masterClrMapping/>
  </p:clrMapOvr>
  <p:transition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80920" cy="1311010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Что можно класть в кормушку:</a:t>
            </a:r>
            <a:endParaRPr lang="ru-RU" sz="4400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1988840"/>
            <a:ext cx="2990106" cy="2242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379" y="4258862"/>
            <a:ext cx="3264831" cy="2441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4279561"/>
            <a:ext cx="3596630" cy="239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3046174" cy="190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0402" y="2708920"/>
            <a:ext cx="2880320" cy="2110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2933429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5966666" cy="662938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Загадки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340768"/>
            <a:ext cx="4176464" cy="496855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 загадка:</a:t>
            </a:r>
          </a:p>
          <a:p>
            <a:pPr algn="ctr"/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Он по рабочему одет-</a:t>
            </a:r>
          </a:p>
          <a:p>
            <a:pPr algn="ctr"/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Удобно, просто, ловко</a:t>
            </a:r>
          </a:p>
          <a:p>
            <a:pPr algn="ctr"/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нём малиновый берет</a:t>
            </a:r>
          </a:p>
          <a:p>
            <a:pPr algn="ctr"/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пёстрая спецовка.</a:t>
            </a:r>
          </a:p>
          <a:p>
            <a:pPr algn="ctr"/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Он инструмент свой наточил</a:t>
            </a:r>
          </a:p>
          <a:p>
            <a:pPr algn="ctr"/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 особенным старанием,</a:t>
            </a:r>
          </a:p>
          <a:p>
            <a:pPr algn="ctr"/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от синиц он получил</a:t>
            </a:r>
          </a:p>
          <a:p>
            <a:pPr algn="ctr"/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почётное задание.</a:t>
            </a:r>
          </a:p>
          <a:p>
            <a:pPr algn="ctr"/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«Сидеть без дела нечего»,</a:t>
            </a:r>
          </a:p>
          <a:p>
            <a:pPr algn="ctr"/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-мороз ему кричит.</a:t>
            </a:r>
          </a:p>
          <a:p>
            <a:pPr algn="ctr"/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 он с утра до вечера</a:t>
            </a:r>
          </a:p>
          <a:p>
            <a:pPr algn="ctr"/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Стучит, стучит, стучит.</a:t>
            </a:r>
          </a:p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4048" y="1088740"/>
            <a:ext cx="367240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Ответ: Дятел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8721" y="1844824"/>
            <a:ext cx="3251514" cy="4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540900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0394" y="476672"/>
            <a:ext cx="9144000" cy="1340768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Пти́цы</a:t>
            </a: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– это животные, тело которых покрыто перьями и передние конечности видоизменены в крылья. На сегодняшний день на Земле обитает более 9792 различных видов птиц.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375" y="1916832"/>
            <a:ext cx="8023547" cy="494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6999746"/>
      </p:ext>
    </p:extLst>
  </p:cSld>
  <p:clrMapOvr>
    <a:masterClrMapping/>
  </p:clrMapOvr>
  <p:transition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352928" cy="79208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 загадка:</a:t>
            </a:r>
            <a:br>
              <a:rPr lang="ru-RU" sz="1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18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Эту птицу легко распознать по большому задорному хохолку на голове. Они появляются у нас поздней осенью . Весну и лето они проводят в тундре, уничтожая огромное количество кровососущих насекомых. В этом заключается их огромная польза. Зимой они нуждаются в подкормке ягодами, семенами.</a:t>
            </a:r>
            <a:endParaRPr lang="ru-RU" sz="1800" b="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15616" y="2132856"/>
            <a:ext cx="684076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Ответ: Свиристель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2833314"/>
            <a:ext cx="6182996" cy="4024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724864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352928" cy="201622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 загадка:</a:t>
            </a:r>
            <a:b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4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Сильная, большая птица,</a:t>
            </a:r>
            <a:br>
              <a:rPr lang="ru-RU" sz="24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4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Даже кошек не боится!</a:t>
            </a:r>
            <a:br>
              <a:rPr lang="ru-RU" sz="24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4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Очень важная персона,</a:t>
            </a:r>
            <a:br>
              <a:rPr lang="ru-RU" sz="24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4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Чёрно-серая …. </a:t>
            </a:r>
            <a:br>
              <a:rPr lang="ru-RU" sz="32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sz="3200" b="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2276872"/>
            <a:ext cx="770485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Ответ: Ворона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3023051"/>
            <a:ext cx="5544616" cy="357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580903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59" y="116632"/>
            <a:ext cx="9144000" cy="2423346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4 загадка:</a:t>
            </a:r>
            <a:br>
              <a:rPr lang="ru-RU" sz="1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1800" b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Сероспиный</a:t>
            </a:r>
            <a:r>
              <a:rPr lang="ru-RU" sz="18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, красногрудый,</a:t>
            </a:r>
            <a:br>
              <a:rPr lang="ru-RU" sz="18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18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 зимних рощах обитает,</a:t>
            </a:r>
            <a:br>
              <a:rPr lang="ru-RU" sz="18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18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Не боится он простуды</a:t>
            </a:r>
            <a:br>
              <a:rPr lang="ru-RU" sz="18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18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 первым снегом прилетает.</a:t>
            </a:r>
            <a:br>
              <a:rPr lang="ru-RU" sz="18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18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Кто это?</a:t>
            </a:r>
            <a:br>
              <a:rPr lang="ru-RU" sz="18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18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Лето он проводит на севере тайги, уничтожает вредителей лесов.</a:t>
            </a:r>
            <a:br>
              <a:rPr lang="ru-RU" sz="18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sz="1800" b="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5576" y="2348880"/>
            <a:ext cx="756084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Ответ: Снегирь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8496" y="3057128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910869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2423346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5 загадка:</a:t>
            </a:r>
            <a:b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4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Маленький мальчишка</a:t>
            </a:r>
            <a:br>
              <a:rPr lang="ru-RU" sz="24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4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 сером </a:t>
            </a:r>
            <a:r>
              <a:rPr lang="ru-RU" sz="2400" b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армячишке</a:t>
            </a:r>
            <a:br>
              <a:rPr lang="ru-RU" sz="24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4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 дворам шныряет,</a:t>
            </a:r>
            <a:br>
              <a:rPr lang="ru-RU" sz="24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4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Крохи собирает.</a:t>
            </a:r>
            <a:br>
              <a:rPr lang="ru-RU" sz="2400" b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sz="2400" b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9552" y="2276872"/>
            <a:ext cx="806489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Ответ: Воробей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500" y="3062242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4473612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324655"/>
      </p:ext>
    </p:extLst>
  </p:cSld>
  <p:clrMapOvr>
    <a:masterClrMapping/>
  </p:clrMapOvr>
  <p:transition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478217" cy="5688632"/>
          </a:xfrm>
        </p:spPr>
        <p:txBody>
          <a:bodyPr/>
          <a:lstStyle/>
          <a:p>
            <a:pPr marL="0" indent="0" algn="ctr">
              <a:buNone/>
            </a:pPr>
            <a:r>
              <a:rPr lang="ru-RU" sz="1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 течении всего занятия будет много интересных загадок и викторин. За каждый правильный ответ получите жетон-птичку:</a:t>
            </a:r>
            <a:b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b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b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b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b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b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b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b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b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b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Кто больше всех наберет жетонов, тот получит диплом «</a:t>
            </a:r>
            <a:r>
              <a:rPr lang="ru-RU" sz="240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Самый активный».</a:t>
            </a: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1114" y="2060848"/>
            <a:ext cx="2808312" cy="2706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130016"/>
      </p:ext>
    </p:extLst>
  </p:cSld>
  <p:clrMapOvr>
    <a:masterClrMapping/>
  </p:clrMapOvr>
  <p:transition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2773" y="0"/>
            <a:ext cx="9144000" cy="170080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 апреля–Международный день птиц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988841"/>
            <a:ext cx="7272808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741207"/>
      </p:ext>
    </p:extLst>
  </p:cSld>
  <p:clrMapOvr>
    <a:masterClrMapping/>
  </p:clrMapOvr>
  <p:transition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9860" y="0"/>
            <a:ext cx="9144000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Викторина «Знатоки птиц 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124744"/>
            <a:ext cx="7920880" cy="1080120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1 вопрос:</a:t>
            </a:r>
          </a:p>
          <a:p>
            <a:pPr algn="ctr"/>
            <a:r>
              <a:rPr lang="ru-RU" sz="2400" dirty="0"/>
              <a:t>Какая птица самая большая в мире 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23728" y="2245416"/>
            <a:ext cx="482453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Ответ: Африканский страус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2771" y="3026535"/>
            <a:ext cx="6086450" cy="380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4062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52736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 вопрос:</a:t>
            </a:r>
            <a:b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Какая птичка самая маленькая?</a:t>
            </a:r>
            <a:endParaRPr lang="ru-RU" sz="32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95736" y="1484784"/>
            <a:ext cx="4896544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Ответ: Колибри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7404" y="2606722"/>
            <a:ext cx="6433208" cy="4251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1680553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224136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 вопрос:</a:t>
            </a:r>
            <a:b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 какой птицы самый длинный язык? </a:t>
            </a:r>
            <a:endParaRPr lang="ru-RU" sz="3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23728" y="1628800"/>
            <a:ext cx="496855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Ответ: Дятел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5634" y="2756698"/>
            <a:ext cx="5121085" cy="3840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203240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385"/>
            <a:ext cx="9144000" cy="1297501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4 вопрос:</a:t>
            </a:r>
            <a:b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Какая птица имеет очень длинный хвост? </a:t>
            </a:r>
            <a:endParaRPr lang="ru-RU" sz="3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28591" y="1572816"/>
            <a:ext cx="5832648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Ответ: Сорока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2764" y="2867025"/>
            <a:ext cx="5986463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476289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920880" cy="126876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5 вопрос:</a:t>
            </a:r>
            <a:b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Где синицы вьют гнезда? </a:t>
            </a:r>
            <a:endParaRPr lang="ru-RU" sz="3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19672" y="1484784"/>
            <a:ext cx="5832648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Ответ: В дуплах деревьев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4334587" cy="3380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8115" y="2996952"/>
            <a:ext cx="4334587" cy="3380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587580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155</TotalTime>
  <Words>467</Words>
  <Application>Microsoft Office PowerPoint</Application>
  <PresentationFormat>Экран (4:3)</PresentationFormat>
  <Paragraphs>52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Georgia</vt:lpstr>
      <vt:lpstr>Trebuchet MS</vt:lpstr>
      <vt:lpstr>Воздушный поток</vt:lpstr>
      <vt:lpstr> «Юные орнитологи »</vt:lpstr>
      <vt:lpstr>Пти́цы – это животные, тело которых покрыто перьями и передние конечности видоизменены в крылья. На сегодняшний день на Земле обитает более 9792 различных видов птиц.</vt:lpstr>
      <vt:lpstr> В течении всего занятия будет много интересных загадок и викторин. За каждый правильный ответ получите жетон-птичку:           Кто больше всех наберет жетонов, тот получит диплом «Самый активный».</vt:lpstr>
      <vt:lpstr>1 апреля–Международный день птиц </vt:lpstr>
      <vt:lpstr>Викторина «Знатоки птиц »</vt:lpstr>
      <vt:lpstr>2 вопрос: Какая птичка самая маленькая?</vt:lpstr>
      <vt:lpstr>3 вопрос: У какой птицы самый длинный язык? </vt:lpstr>
      <vt:lpstr>4 вопрос: Какая птица имеет очень длинный хвост? </vt:lpstr>
      <vt:lpstr>5 вопрос: Где синицы вьют гнезда? </vt:lpstr>
      <vt:lpstr>6 вопрос: Какие птицы выводят птенцов зимой? </vt:lpstr>
      <vt:lpstr>7 вопрос: Как зовут птицу года 2016?</vt:lpstr>
      <vt:lpstr>8 вопрос: Какая птица не высиживает яйца?</vt:lpstr>
      <vt:lpstr>   9 вопрос: На какие 2 группы делятся птицы? </vt:lpstr>
      <vt:lpstr>10 вопрос: Как называется наука о птицах ? </vt:lpstr>
      <vt:lpstr>Презентация PowerPoint</vt:lpstr>
      <vt:lpstr> Сегодня мы будем говорить о зимующих птицах.</vt:lpstr>
      <vt:lpstr>Чтобы птицы смогли пережить зиму, люди вешают кормушки с кормом.</vt:lpstr>
      <vt:lpstr>Что можно класть в кормушку:</vt:lpstr>
      <vt:lpstr>Загадки</vt:lpstr>
      <vt:lpstr>2 загадка: Эту птицу легко распознать по большому задорному хохолку на голове. Они появляются у нас поздней осенью . Весну и лето они проводят в тундре, уничтожая огромное количество кровососущих насекомых. В этом заключается их огромная польза. Зимой они нуждаются в подкормке ягодами, семенами.</vt:lpstr>
      <vt:lpstr>3 загадка: Сильная, большая птица, Даже кошек не боится! Очень важная персона, Чёрно-серая ….  </vt:lpstr>
      <vt:lpstr>4 загадка: Сероспиный, красногрудый, В зимних рощах обитает, Не боится он простуды С первым снегом прилетает. Кто это? Лето он проводит на севере тайги, уничтожает вредителей лесов. </vt:lpstr>
      <vt:lpstr>5 загадка: Маленький мальчишка В сером армячишке По дворам шныряет, Крохи собирает.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Покормите </dc:title>
  <dc:creator>Валерия</dc:creator>
  <cp:lastModifiedBy>tvk-2004@dnevnik.ru</cp:lastModifiedBy>
  <cp:revision>20</cp:revision>
  <dcterms:created xsi:type="dcterms:W3CDTF">2016-12-20T19:59:31Z</dcterms:created>
  <dcterms:modified xsi:type="dcterms:W3CDTF">2022-02-14T13:16:39Z</dcterms:modified>
</cp:coreProperties>
</file>