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azbyka.ru/deti/polnaya-enciklopediya-sovremennyh-razvivayushhih-igr-dlya-detej-ot-rozhdeniya-do-12-let-nataliya-voznyu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azbyka.ru/detforum/forums/multfilmy-dlja-vsej-semi.186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azbyka.ru/deti/delaem-igrushki-svoimi-rukami-dlya-grudnichko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azbyka.ru/deti/1/rebenok-i-semya/puteshestviya-i-palomnichestva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6882844" cy="639762"/>
          </a:xfrm>
        </p:spPr>
        <p:txBody>
          <a:bodyPr/>
          <a:lstStyle/>
          <a:p>
            <a:pPr algn="ctr"/>
            <a:r>
              <a:rPr lang="ru-RU" sz="2000" b="1" dirty="0"/>
              <a:t>МБОУ «Школа №1»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228184" y="1535112"/>
            <a:ext cx="2458616" cy="13898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Отдых </a:t>
            </a:r>
          </a:p>
          <a:p>
            <a:pPr algn="ctr"/>
            <a:r>
              <a:rPr lang="ru-RU" sz="2800" b="1" dirty="0"/>
              <a:t>всей семьей</a:t>
            </a:r>
          </a:p>
        </p:txBody>
      </p:sp>
      <p:pic>
        <p:nvPicPr>
          <p:cNvPr id="1026" name="Picture 2" descr="C:\Users\Психолог\.oracle_jre_usage\Downloads\s1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87" y="1777912"/>
            <a:ext cx="6135616" cy="431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372200" y="2924944"/>
            <a:ext cx="2314600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  <a:p>
            <a:r>
              <a:rPr lang="ru-RU" sz="1800" dirty="0"/>
              <a:t>Родительское собрание</a:t>
            </a:r>
          </a:p>
          <a:p>
            <a:endParaRPr lang="ru-RU" sz="1800" dirty="0"/>
          </a:p>
          <a:p>
            <a:r>
              <a:rPr lang="ru-RU" sz="1800" dirty="0"/>
              <a:t>Автор: Горячева Л.П., учитель географии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09120"/>
            <a:ext cx="5867400" cy="720080"/>
          </a:xfrm>
        </p:spPr>
        <p:txBody>
          <a:bodyPr/>
          <a:lstStyle/>
          <a:p>
            <a:r>
              <a:rPr lang="ru-RU" dirty="0"/>
              <a:t>КУЛЬТУРНЫЙ ТУРИЗМ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57192"/>
            <a:ext cx="8367464" cy="1144376"/>
          </a:xfrm>
        </p:spPr>
        <p:txBody>
          <a:bodyPr>
            <a:normAutofit/>
          </a:bodyPr>
          <a:lstStyle/>
          <a:p>
            <a:r>
              <a:rPr lang="ru-RU" sz="1800" b="1" dirty="0"/>
              <a:t>Активный отдых на природе можно и нужно чередовать с культурным туризмом. Отправляясь на экскурсию, выбирайте такие маршруты, которые будут интересны всем членам семьи без исключения. После экскурсии обязательно обменяйтесь мнениями об увиденном</a:t>
            </a:r>
          </a:p>
        </p:txBody>
      </p:sp>
      <p:pic>
        <p:nvPicPr>
          <p:cNvPr id="22530" name="Picture 2" descr="https://www.dfdsseaways.de/PublishingImages/hero/kundenservice/anreise_oeffentliche_verkehrsmitte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600" y="1268760"/>
            <a:ext cx="44554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6d0abe2dbb57132ce294-e31931658c554c23e32ec524623afaf8.ssl.cf1.rackcdn.com/blog/05_May_Blog/Dallas_Zoo_IMG_3112_don_t_pet_pg_5_SoGxsOss6xOufhZvK3mjIUr18q0ABlZBh_cmyk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20072" cy="274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149080"/>
            <a:ext cx="5867400" cy="648072"/>
          </a:xfrm>
        </p:spPr>
        <p:txBody>
          <a:bodyPr/>
          <a:lstStyle/>
          <a:p>
            <a:r>
              <a:rPr lang="ru-RU" dirty="0"/>
              <a:t>ЗИМНЯЯ МАСТЕРСКАЯ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8295456" cy="1728192"/>
          </a:xfrm>
        </p:spPr>
        <p:txBody>
          <a:bodyPr>
            <a:noAutofit/>
          </a:bodyPr>
          <a:lstStyle/>
          <a:p>
            <a:r>
              <a:rPr lang="ru-RU" sz="1800" b="1" dirty="0"/>
              <a:t>Позовите во двор соседских детей и родителей и организуйте конкурс на лучшую снежную скульптуру. Кстати, снежные фигуры несложно раскрасить. Для этого прекрасно подойдут акварельные краски или обычный пищевой краситель.</a:t>
            </a:r>
          </a:p>
          <a:p>
            <a:r>
              <a:rPr lang="ru-RU" sz="1800" b="1" dirty="0"/>
              <a:t>А можно заняться граффити или нарисовать на снежном «покрывале» прекрасную картину.</a:t>
            </a:r>
          </a:p>
        </p:txBody>
      </p:sp>
      <p:pic>
        <p:nvPicPr>
          <p:cNvPr id="23556" name="Picture 4" descr="http://www.vdvsn.ru/upload/iblock/142/142cfac49c3680d3efdb854846172eb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vologda-mitropolia.ru/media/k2/galleries/9767/photo_0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0324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427984" y="1844824"/>
            <a:ext cx="3600400" cy="2088232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93096"/>
            <a:ext cx="5867400" cy="648072"/>
          </a:xfrm>
        </p:spPr>
        <p:txBody>
          <a:bodyPr/>
          <a:lstStyle/>
          <a:p>
            <a:r>
              <a:rPr lang="ru-RU" dirty="0"/>
              <a:t>Варианты спокойного отдыха с детьми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7863408" cy="143240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b="1" dirty="0"/>
              <a:t>Существует бесчисленное количество </a:t>
            </a:r>
            <a:r>
              <a:rPr lang="ru-RU" sz="1800" b="1" dirty="0">
                <a:hlinkClick r:id="rId2"/>
              </a:rPr>
              <a:t>настольных игр для детей</a:t>
            </a:r>
            <a:r>
              <a:rPr lang="ru-RU" sz="1800" b="1" dirty="0"/>
              <a:t> самого разного возраста, начиная со всем знакомых шашек, шахмат и заканчивая современными настольными и напольными играми для детей самого разного возраста.</a:t>
            </a:r>
          </a:p>
          <a:p>
            <a:endParaRPr lang="ru-RU" dirty="0"/>
          </a:p>
        </p:txBody>
      </p:sp>
      <p:pic>
        <p:nvPicPr>
          <p:cNvPr id="24578" name="Picture 2" descr="C:\Users\Психолог\.oracle_jre_usage\Downloads\178041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402165" cy="3024336"/>
          </a:xfrm>
          <a:prstGeom prst="rect">
            <a:avLst/>
          </a:prstGeom>
          <a:noFill/>
        </p:spPr>
      </p:pic>
      <p:pic>
        <p:nvPicPr>
          <p:cNvPr id="24580" name="Picture 4" descr="https://sphoto.nasza-klasa.pl/52975456/186/main/f4de143fa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788024" y="2636912"/>
            <a:ext cx="2736304" cy="1296144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49080"/>
            <a:ext cx="3902968" cy="792088"/>
          </a:xfrm>
        </p:spPr>
        <p:txBody>
          <a:bodyPr/>
          <a:lstStyle/>
          <a:p>
            <a:r>
              <a:rPr lang="ru-RU" dirty="0"/>
              <a:t>ДОМАШНИЙ КИНОКЛУБ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29200"/>
            <a:ext cx="8439472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/>
              <a:t>Нет ничего более приятного, чем устроиться всей семьей на диване и вместе </a:t>
            </a:r>
            <a:r>
              <a:rPr lang="ru-RU" sz="1800" b="1" dirty="0">
                <a:hlinkClick r:id="rId2"/>
              </a:rPr>
              <a:t>посмотреть интересный фильм</a:t>
            </a:r>
            <a:r>
              <a:rPr lang="ru-RU" sz="1800" b="1" dirty="0"/>
              <a:t>. Для того чтобы организовать такой клуб родители должны собрать достойную фильмотеку, соответствующую возрасту ребенка. Причем собранные фильмы должны быть интересны и взрослым. После просмотра, можно устроить дискуссию, поговорить о справедливости и красоте, об окружающем нас мире и о жизни в нем.</a:t>
            </a:r>
          </a:p>
          <a:p>
            <a:endParaRPr lang="ru-RU" dirty="0"/>
          </a:p>
        </p:txBody>
      </p:sp>
      <p:pic>
        <p:nvPicPr>
          <p:cNvPr id="25604" name="Picture 4" descr="https://layerpoint.com/wp-content/uploads/2017/11/Featured-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245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Психолог\.oracle_jre_usage\Downloads\vliyanie-predkov-na-nashu-zhizn.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320480" cy="30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93096"/>
            <a:ext cx="3326904" cy="576064"/>
          </a:xfrm>
        </p:spPr>
        <p:txBody>
          <a:bodyPr/>
          <a:lstStyle/>
          <a:p>
            <a:r>
              <a:rPr lang="ru-RU" dirty="0"/>
              <a:t>ИЗГОТОВЛЕНИЕ ИГРУШЕК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8367464" cy="1656184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Имея дома коробочку с бисером, вы </a:t>
            </a:r>
            <a:r>
              <a:rPr lang="ru-RU" sz="1800" b="1" dirty="0">
                <a:hlinkClick r:id="rId2"/>
              </a:rPr>
              <a:t>с ребенком изготовите игрушки</a:t>
            </a:r>
            <a:r>
              <a:rPr lang="ru-RU" sz="1800" b="1" dirty="0"/>
              <a:t>, например, необычные снежинки. Ведь нанизывать на нитку бисер сможет даже пятилетний ребенок. Можно сделать восхитительного снеговика из обычного белого махрового носка и риса. Правда, понадобятся еще бусинки для глаз, рта и помпончик для носа. А сколько забавных игрушек можно сделать из обычной бумаги.</a:t>
            </a:r>
          </a:p>
          <a:p>
            <a:endParaRPr lang="ru-RU" dirty="0"/>
          </a:p>
        </p:txBody>
      </p:sp>
      <p:pic>
        <p:nvPicPr>
          <p:cNvPr id="26626" name="Picture 2" descr="http://tinaomos.news/upload/resize_cache/iblock/938/300_0_1/93848d640a8fc580679d8763aee520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6085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voimi-rukami-club.ru/upload/image/Podelis/1/709f029509b427e0fcfe7387e8fe77f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52839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77072"/>
            <a:ext cx="4191000" cy="792088"/>
          </a:xfrm>
        </p:spPr>
        <p:txBody>
          <a:bodyPr/>
          <a:lstStyle/>
          <a:p>
            <a:r>
              <a:rPr lang="ru-RU" dirty="0"/>
              <a:t>ТВОРЧЕСКАЯ ВЫСТАВКА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511480" cy="1224136"/>
          </a:xfrm>
        </p:spPr>
        <p:txBody>
          <a:bodyPr>
            <a:normAutofit/>
          </a:bodyPr>
          <a:lstStyle/>
          <a:p>
            <a:r>
              <a:rPr lang="ru-RU" sz="1800" b="1" dirty="0"/>
              <a:t>Фантазировать в этом плане можно бесконечно. Обязательно проведите презентацию выставки и наградите участников призами. Много интересных идей для занятий лепкой с детьми вы найдете в мастер-классах с фото.</a:t>
            </a:r>
          </a:p>
          <a:p>
            <a:endParaRPr lang="ru-RU" dirty="0"/>
          </a:p>
        </p:txBody>
      </p:sp>
      <p:pic>
        <p:nvPicPr>
          <p:cNvPr id="27650" name="Picture 2" descr="http://xn-----7kcocdvihg7baygeffm.xn--p1ai/wp-content/uploads/2016/12/DSCN15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36123" cy="31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ds56.seversk.ru/wp-content/uploads/2016/09/DSC_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85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05064"/>
            <a:ext cx="2750840" cy="792088"/>
          </a:xfrm>
        </p:spPr>
        <p:txBody>
          <a:bodyPr>
            <a:normAutofit/>
          </a:bodyPr>
          <a:lstStyle/>
          <a:p>
            <a:r>
              <a:rPr lang="ru-RU" i="1" dirty="0" err="1"/>
              <a:t>Скрапбукинг-книги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97152"/>
            <a:ext cx="8007424" cy="1504416"/>
          </a:xfrm>
        </p:spPr>
        <p:txBody>
          <a:bodyPr>
            <a:normAutofit/>
          </a:bodyPr>
          <a:lstStyle/>
          <a:p>
            <a:r>
              <a:rPr lang="ru-RU" sz="1800" b="1" dirty="0"/>
              <a:t>Вы не знаете что это такое? Замечательно, тем интересней вам будет осваивать этот вид рукоделия. В переводе это слово означает ничто иное как «книга из вырезок» Это настоящее искусство, которое позволяет создавать поистине уникальные вещи – альбомы, открытки, книги, закладки и т.д. </a:t>
            </a:r>
          </a:p>
        </p:txBody>
      </p:sp>
      <p:pic>
        <p:nvPicPr>
          <p:cNvPr id="28674" name="Picture 2" descr="https://avatars.mds.yandex.net/get-pdb/472427/eaeb8748-1fff-4f40-a4e4-2fa10a57aaff/s1200?webp=fal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584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i.pinimg.com/originals/36/cc/d7/36ccd78ff6e6bfdd795185ce2c9ead4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702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437112"/>
            <a:ext cx="5867400" cy="1078936"/>
          </a:xfrm>
        </p:spPr>
        <p:txBody>
          <a:bodyPr>
            <a:normAutofit/>
          </a:bodyPr>
          <a:lstStyle/>
          <a:p>
            <a:r>
              <a:rPr lang="ru-RU" dirty="0"/>
              <a:t>Как найти время для досуга в семье — и правильно его рассчитать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85184"/>
            <a:ext cx="8511480" cy="1512168"/>
          </a:xfrm>
        </p:spPr>
        <p:txBody>
          <a:bodyPr/>
          <a:lstStyle/>
          <a:p>
            <a:endParaRPr lang="ru-RU" dirty="0"/>
          </a:p>
          <a:p>
            <a:r>
              <a:rPr lang="ru-RU" sz="1800" b="1" dirty="0"/>
              <a:t>Даже час-два, проведенные родителями с детьми – это уже здорово. А найти часик раз в день – только на свое дитя (исключительно для него!) смогут даже самые занятые родители.</a:t>
            </a:r>
          </a:p>
          <a:p>
            <a:endParaRPr lang="ru-RU" dirty="0"/>
          </a:p>
        </p:txBody>
      </p:sp>
      <p:pic>
        <p:nvPicPr>
          <p:cNvPr id="30722" name="Picture 2" descr="Family Playing Football In Garden Together Ð¤Ð¾ÑÐ¾ ÑÐ¾ ÑÑÐ¾ÐºÐ° - 4230875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16633"/>
            <a:ext cx="5330552" cy="3876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355976" y="3501008"/>
            <a:ext cx="2808312" cy="144016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3149867"/>
            <a:ext cx="828092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Самые важные правила планирования семейного досуга: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Составляем списки всех возможных мероприятий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Разбиваем все мероприятия по категориям.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Выбираем мероприятие, которое должно понравиться всем.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Тщательно прорабатываем план мероприятия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b="1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 самые мгновенья, которые бесценны, будут приятными подарками для всей семьи и замечательным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антистрессом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avatars.mds.yandex.net/get-pdb/225396/2b7f7624-1558-4dfd-8a30-1b09668d653d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466" y="332656"/>
            <a:ext cx="463277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65104"/>
            <a:ext cx="8079432" cy="1150944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Совместный отдых с детьми</a:t>
            </a:r>
            <a:r>
              <a:rPr lang="ru-RU" dirty="0"/>
              <a:t> – это не только общая радость и веселье, это прочный мостик к взаимопониманию, дружбе и любви.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367464" cy="1296144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Ищите время на своих детей — сколько бы им ни было лет!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i="1" dirty="0"/>
              <a:t>Только ваше личное внимание и ваша искренняя заинтересованность может отвлечь их от дурных компаний и поступков, привить все самое светлое, доброе и полезное.</a:t>
            </a:r>
            <a:endParaRPr lang="ru-RU" sz="2000" b="1" dirty="0"/>
          </a:p>
        </p:txBody>
      </p:sp>
      <p:pic>
        <p:nvPicPr>
          <p:cNvPr id="31746" name="Picture 2" descr="Multi Generation Family Piled Up In Garden Together Ð¤Ð¾ÑÐ¾ ÑÐ¾ ÑÑÐ¾ÐºÐ° - 4230895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6665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сихолог\.oracle_jre_usage\Downloads\Unimed-Pedra-Bel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58" y="476672"/>
            <a:ext cx="534659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24128" y="1052736"/>
            <a:ext cx="3024336" cy="4968552"/>
          </a:xfrm>
        </p:spPr>
        <p:txBody>
          <a:bodyPr>
            <a:normAutofit/>
          </a:bodyPr>
          <a:lstStyle/>
          <a:p>
            <a:r>
              <a:rPr lang="ru-RU" dirty="0"/>
              <a:t>Семейный досуг – это уникальный шанс для родителей узнать своего ребенка, услышать, а главное понять его.</a:t>
            </a:r>
            <a:br>
              <a:rPr lang="ru-RU" dirty="0"/>
            </a:br>
            <a:r>
              <a:rPr lang="ru-RU" dirty="0"/>
              <a:t>Совместное времяпрепровождение способствует началу настоящей дружбы между взрослыми и детьми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8200" y="4797152"/>
            <a:ext cx="4957936" cy="17281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Семья – команда, </a:t>
            </a:r>
          </a:p>
          <a:p>
            <a:pPr algn="ctr"/>
            <a:endParaRPr lang="ru-RU" sz="8000" b="1" dirty="0">
              <a:solidFill>
                <a:schemeClr val="tx1"/>
              </a:solidFill>
            </a:endParaRPr>
          </a:p>
          <a:p>
            <a:pPr algn="ctr"/>
            <a:r>
              <a:rPr lang="ru-RU" sz="8000" b="1" dirty="0">
                <a:solidFill>
                  <a:schemeClr val="tx1"/>
                </a:solidFill>
              </a:rPr>
              <a:t>а командой легче преодолевать </a:t>
            </a:r>
          </a:p>
          <a:p>
            <a:pPr algn="ctr"/>
            <a:endParaRPr lang="ru-RU" sz="8000" b="1" dirty="0">
              <a:solidFill>
                <a:schemeClr val="tx1"/>
              </a:solidFill>
            </a:endParaRPr>
          </a:p>
          <a:p>
            <a:pPr algn="ctr"/>
            <a:r>
              <a:rPr lang="ru-RU" sz="8000" b="1" dirty="0">
                <a:solidFill>
                  <a:schemeClr val="tx1"/>
                </a:solidFill>
              </a:rPr>
              <a:t>жизненные невзгоды.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25144"/>
            <a:ext cx="6279232" cy="1296144"/>
          </a:xfrm>
        </p:spPr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013176"/>
            <a:ext cx="6840760" cy="1364704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Родители всегда являются примером во всем для дочери или сына. Нельзя заставить ребенка делать то, чего сам не делаешь.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268760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Формы </a:t>
            </a:r>
          </a:p>
          <a:p>
            <a:r>
              <a:rPr lang="ru-RU" sz="2400" b="1" dirty="0"/>
              <a:t>семейного отдыха с детьми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Психолог\.oracle_jre_usage\Downloads\s1200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56" y="836712"/>
            <a:ext cx="577565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5364088" y="1772816"/>
            <a:ext cx="2808312" cy="2304256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09120"/>
            <a:ext cx="5867400" cy="864096"/>
          </a:xfrm>
        </p:spPr>
        <p:txBody>
          <a:bodyPr/>
          <a:lstStyle/>
          <a:p>
            <a:r>
              <a:rPr lang="ru-RU" dirty="0"/>
              <a:t>Прогулка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57192"/>
            <a:ext cx="8223448" cy="1368152"/>
          </a:xfrm>
        </p:spPr>
        <p:txBody>
          <a:bodyPr>
            <a:normAutofit/>
          </a:bodyPr>
          <a:lstStyle/>
          <a:p>
            <a:r>
              <a:rPr lang="ru-RU" sz="1800" b="1" dirty="0"/>
              <a:t>Самое простое и доступное для всех членов семьи – это прогуляться пешком по лесу, в парке или хотя бы по улице. У такой прогулки обязательно должна быть цель: увидеть или найти что-то интересное, повесить кормушку и насыпать корм, сочинить рассказ о том, что увидели и многое другое.</a:t>
            </a:r>
          </a:p>
          <a:p>
            <a:endParaRPr lang="ru-RU" dirty="0"/>
          </a:p>
        </p:txBody>
      </p:sp>
      <p:pic>
        <p:nvPicPr>
          <p:cNvPr id="4098" name="Picture 2" descr="C:\Users\Психолог\.oracle_jre_usage\Downloads\4c30ad0462004fadd1beb1d557b3d9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www.harrisonbeachhotel.com/wp-content/uploads/2018/02/sprin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20480" cy="316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65104"/>
            <a:ext cx="5867400" cy="576064"/>
          </a:xfrm>
        </p:spPr>
        <p:txBody>
          <a:bodyPr/>
          <a:lstStyle/>
          <a:p>
            <a:r>
              <a:rPr lang="ru-RU" dirty="0"/>
              <a:t>поход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85184"/>
            <a:ext cx="8007424" cy="1368152"/>
          </a:xfrm>
        </p:spPr>
        <p:txBody>
          <a:bodyPr>
            <a:noAutofit/>
          </a:bodyPr>
          <a:lstStyle/>
          <a:p>
            <a:r>
              <a:rPr lang="ru-RU" sz="1800" b="1" dirty="0"/>
              <a:t>Не стоит думать, что в поход можно отправиться всей семьей лишь летом. Конечно, в солнечный летний день легко поставить палатку, надуть резиновую лодку, наловить рыбу, сварить вкусную и душистую уху. Можно поиграть с ребенком в мяч, научить его разводить костер, вместе под гитару попеть походные песни</a:t>
            </a:r>
          </a:p>
        </p:txBody>
      </p:sp>
      <p:pic>
        <p:nvPicPr>
          <p:cNvPr id="5123" name="Picture 3" descr="https://www.virginexperiencedays.co.uk/content/img/product/large/one-night-family-adventure-191642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651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s://facte.ru/wp-content/uploads/2018/08/001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64496" cy="362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ВЕЛОПОХОД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768350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sz="2000" b="1" dirty="0">
                <a:solidFill>
                  <a:schemeClr val="tx1"/>
                </a:solidFill>
              </a:rPr>
              <a:t>Летом есть прекрасная возможность отправиться в поход и на велосипедах. Велопробег – это ведь так здорово. </a:t>
            </a:r>
          </a:p>
        </p:txBody>
      </p:sp>
      <p:pic>
        <p:nvPicPr>
          <p:cNvPr id="18434" name="Picture 2" descr="C:\Users\Психолог\.oracle_jre_usage\Downloads\s1200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466456" cy="360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bydgotov.com/uploads/posts/2017-09/1506279927_p_20170923_173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924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49080"/>
            <a:ext cx="5867400" cy="792088"/>
          </a:xfrm>
        </p:spPr>
        <p:txBody>
          <a:bodyPr/>
          <a:lstStyle/>
          <a:p>
            <a:r>
              <a:rPr lang="ru-RU" dirty="0"/>
              <a:t>ЗИМНИЕ ЗАБАВЫ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8583488" cy="1728192"/>
          </a:xfrm>
        </p:spPr>
        <p:txBody>
          <a:bodyPr>
            <a:noAutofit/>
          </a:bodyPr>
          <a:lstStyle/>
          <a:p>
            <a:endParaRPr lang="ru-RU" sz="1800" b="1" dirty="0"/>
          </a:p>
          <a:p>
            <a:r>
              <a:rPr lang="ru-RU" sz="1800" b="1" dirty="0"/>
              <a:t>Почему бы не отправиться в поход зимой на лыжах, когда снег скрипит под ногами, а солнышко освещает покрытые снегом вершины елей. Ваш ребенок е с удовольствием прокатиться с горки на санках, «на ватрушке» или ледянке, поиграет в снежки. </a:t>
            </a:r>
          </a:p>
        </p:txBody>
      </p:sp>
      <p:pic>
        <p:nvPicPr>
          <p:cNvPr id="19458" name="Picture 2" descr="https://www.megapolus-tours.ru/static/images/%D0%BA%D0%BF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6"/>
          <a:stretch>
            <a:fillRect/>
          </a:stretch>
        </p:blipFill>
        <p:spPr bwMode="auto">
          <a:xfrm>
            <a:off x="4211960" y="980728"/>
            <a:ext cx="4466456" cy="367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img3.imgbb.ru/3/b/a/3ba26e74038328f608f9e775e7c3161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344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65104"/>
            <a:ext cx="6423248" cy="792088"/>
          </a:xfrm>
        </p:spPr>
        <p:txBody>
          <a:bodyPr>
            <a:normAutofit/>
          </a:bodyPr>
          <a:lstStyle/>
          <a:p>
            <a:r>
              <a:rPr lang="ru-RU" dirty="0"/>
              <a:t>ПАРК  АТТРАКЦИОНОВ – МЕЧТА КАЖДОГО РЕБЕНКА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85184"/>
            <a:ext cx="8367464" cy="1440160"/>
          </a:xfrm>
        </p:spPr>
        <p:txBody>
          <a:bodyPr>
            <a:normAutofit/>
          </a:bodyPr>
          <a:lstStyle/>
          <a:p>
            <a:r>
              <a:rPr lang="ru-RU" sz="1800" b="1" dirty="0"/>
              <a:t> В этой «сказочной стране» дети готовы проводить хоть каждый день. Однако родители в обязательном порядке должны оговорить с ребенком правила поведения в развлекательном центре и заранее определиться с аттракционами, подходящими вашему ребенку по возрасту.</a:t>
            </a:r>
          </a:p>
        </p:txBody>
      </p:sp>
      <p:pic>
        <p:nvPicPr>
          <p:cNvPr id="20482" name="Picture 2" descr="C:\Users\Психолог\.oracle_jre_usage\Downloads\e14144c3cae397c00761a228814911dc77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811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www.rulez-t.info/uploads/posts/2011-11/1322051299_completely_freaked_out_roller_coaster_ride_faces_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488" cy="317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437112"/>
            <a:ext cx="5867400" cy="648072"/>
          </a:xfrm>
        </p:spPr>
        <p:txBody>
          <a:bodyPr/>
          <a:lstStyle/>
          <a:p>
            <a:r>
              <a:rPr lang="ru-RU" dirty="0"/>
              <a:t>БАССЕЙН И АКВАПАРК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29200"/>
            <a:ext cx="8079432" cy="1072368"/>
          </a:xfrm>
        </p:spPr>
        <p:txBody>
          <a:bodyPr>
            <a:normAutofit/>
          </a:bodyPr>
          <a:lstStyle/>
          <a:p>
            <a:r>
              <a:rPr lang="ru-RU" sz="1800" b="1" dirty="0"/>
              <a:t>Практически в любом городе есть бассейн. А, как известно, плавание укрепляет мышечный корсет, повышает иммунитет, </a:t>
            </a:r>
            <a:r>
              <a:rPr lang="ru-RU" sz="1800" b="1" dirty="0" err="1"/>
              <a:t>оздоравливает</a:t>
            </a:r>
            <a:r>
              <a:rPr lang="ru-RU" sz="1800" b="1" dirty="0"/>
              <a:t> нервную и </a:t>
            </a:r>
            <a:r>
              <a:rPr lang="ru-RU" sz="1800" b="1" dirty="0" err="1"/>
              <a:t>сердечно-сосудистую</a:t>
            </a:r>
            <a:r>
              <a:rPr lang="ru-RU" sz="1800" b="1" dirty="0"/>
              <a:t> системы</a:t>
            </a:r>
          </a:p>
        </p:txBody>
      </p:sp>
      <p:pic>
        <p:nvPicPr>
          <p:cNvPr id="21506" name="Picture 2" descr="https://alltravelkids.ru/wp-content/uploads/2017/04/771e5ef1-a69a-4f51-b71c-9b480d38b6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660881" cy="34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avatars.mds.yandex.net/get-pdb/251121/806f4877-7ca2-4615-b1b8-94181e2bb400/s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4554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845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Семейный досуг – это уникальный шанс для родителей узнать своего ребенка, услышать, а главное понять его. Совместное времяпрепровождение способствует началу настоящей дружбы между взрослыми и детьми</vt:lpstr>
      <vt:lpstr>Презентация PowerPoint</vt:lpstr>
      <vt:lpstr>Прогулка </vt:lpstr>
      <vt:lpstr>поход</vt:lpstr>
      <vt:lpstr>ВЕЛОПОХОД</vt:lpstr>
      <vt:lpstr>ЗИМНИЕ ЗАБАВЫ</vt:lpstr>
      <vt:lpstr>ПАРК  АТТРАКЦИОНОВ – МЕЧТА КАЖДОГО РЕБЕНКА</vt:lpstr>
      <vt:lpstr>БАССЕЙН И АКВАПАРК</vt:lpstr>
      <vt:lpstr>КУЛЬТУРНЫЙ ТУРИЗМ</vt:lpstr>
      <vt:lpstr>ЗИМНЯЯ МАСТЕРСКАЯ</vt:lpstr>
      <vt:lpstr>Варианты спокойного отдыха с детьми</vt:lpstr>
      <vt:lpstr>ДОМАШНИЙ КИНОКЛУБ</vt:lpstr>
      <vt:lpstr>ИЗГОТОВЛЕНИЕ ИГРУШЕК</vt:lpstr>
      <vt:lpstr>ТВОРЧЕСКАЯ ВЫСТАВКА</vt:lpstr>
      <vt:lpstr>Скрапбукинг-книги </vt:lpstr>
      <vt:lpstr>Как найти время для досуга в семье — и правильно его рассчитать </vt:lpstr>
      <vt:lpstr>Презентация PowerPoint</vt:lpstr>
      <vt:lpstr>Совместный отдых с детьми – это не только общая радость и веселье, это прочный мостик к взаимопониманию, дружбе и любви.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«Школа №1»</dc:title>
  <dc:creator>Психолог</dc:creator>
  <cp:lastModifiedBy>tvk-2004@dnevnik.ru</cp:lastModifiedBy>
  <cp:revision>29</cp:revision>
  <dcterms:created xsi:type="dcterms:W3CDTF">2019-04-05T06:18:56Z</dcterms:created>
  <dcterms:modified xsi:type="dcterms:W3CDTF">2022-02-15T18:53:46Z</dcterms:modified>
</cp:coreProperties>
</file>