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CFD6-A644-44E3-A035-85EE1676805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F42A9B-8429-415D-9F05-E7B1D1084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CFD6-A644-44E3-A035-85EE1676805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A9B-8429-415D-9F05-E7B1D1084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CFD6-A644-44E3-A035-85EE1676805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A9B-8429-415D-9F05-E7B1D1084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CFD6-A644-44E3-A035-85EE1676805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F42A9B-8429-415D-9F05-E7B1D1084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CFD6-A644-44E3-A035-85EE1676805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A9B-8429-415D-9F05-E7B1D1084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CFD6-A644-44E3-A035-85EE1676805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A9B-8429-415D-9F05-E7B1D1084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CFD6-A644-44E3-A035-85EE1676805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F42A9B-8429-415D-9F05-E7B1D1084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CFD6-A644-44E3-A035-85EE1676805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A9B-8429-415D-9F05-E7B1D1084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CFD6-A644-44E3-A035-85EE1676805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A9B-8429-415D-9F05-E7B1D1084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CFD6-A644-44E3-A035-85EE1676805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A9B-8429-415D-9F05-E7B1D1084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CFD6-A644-44E3-A035-85EE1676805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2A9B-8429-415D-9F05-E7B1D1084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F8CFD6-A644-44E3-A035-85EE1676805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F42A9B-8429-415D-9F05-E7B1D1084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/>
              <a:t>Война в истории моей семьи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algn="ctr"/>
            <a:r>
              <a:rPr lang="ru-RU" sz="4400" b="1" dirty="0"/>
              <a:t>Ученица  6 «Б» класса МБОУ СОШ №1</a:t>
            </a:r>
          </a:p>
          <a:p>
            <a:pPr algn="ctr"/>
            <a:endParaRPr lang="ru-RU" sz="4400" b="1" dirty="0"/>
          </a:p>
          <a:p>
            <a:pPr algn="ctr"/>
            <a:r>
              <a:rPr lang="ru-RU" sz="4400" b="1" dirty="0"/>
              <a:t>Пронина Александра </a:t>
            </a:r>
          </a:p>
          <a:p>
            <a:pPr algn="ctr"/>
            <a:endParaRPr lang="ru-RU" sz="3200" b="1" dirty="0"/>
          </a:p>
        </p:txBody>
      </p:sp>
      <p:pic>
        <p:nvPicPr>
          <p:cNvPr id="1026" name="Picture 2" descr="C:\Users\Пользователь\Desktop\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1"/>
            <a:ext cx="6711124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/>
              <a:t>Мой прадед – Моисеев Николай Петрович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 К сожалению, сведений о нём не очень много. Воевать начал с 1941 года, в 1943 году был ранен в плечо и попал в госпиталь. Моему прадеду посчастливилось вернуться с войны живым. За военные заслуги был награждён медалями: За оборону Москвы и За Победу над Германией.</a:t>
            </a:r>
          </a:p>
          <a:p>
            <a:r>
              <a:rPr lang="ru-RU" dirty="0"/>
              <a:t>Он всегда говорил: « Как бы на войне не было трудно- фашистов мы не пустили к Москве»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            1915-1978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Моисеев Николай Петрович</a:t>
            </a:r>
          </a:p>
        </p:txBody>
      </p:sp>
      <p:pic>
        <p:nvPicPr>
          <p:cNvPr id="2050" name="Picture 2" descr="F:\Пронина\1 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290"/>
            <a:ext cx="3500462" cy="3661812"/>
          </a:xfrm>
          <a:prstGeom prst="rect">
            <a:avLst/>
          </a:prstGeom>
          <a:noFill/>
        </p:spPr>
      </p:pic>
      <p:pic>
        <p:nvPicPr>
          <p:cNvPr id="2051" name="Picture 3" descr="C:\Users\Пользователь\Desktop\92_files\0_5b45f_79eb86b0_L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2714620"/>
            <a:ext cx="3698587" cy="37449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286388"/>
            <a:ext cx="8458200" cy="1222375"/>
          </a:xfrm>
        </p:spPr>
        <p:txBody>
          <a:bodyPr/>
          <a:lstStyle/>
          <a:p>
            <a:r>
              <a:rPr lang="ru-RU" dirty="0"/>
              <a:t>                    Военный билет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F:\Пронина\1   2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285728"/>
            <a:ext cx="7715304" cy="5070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286388"/>
            <a:ext cx="8458200" cy="1222375"/>
          </a:xfrm>
        </p:spPr>
        <p:txBody>
          <a:bodyPr/>
          <a:lstStyle/>
          <a:p>
            <a:r>
              <a:rPr lang="ru-RU" dirty="0"/>
              <a:t>                    Военный билет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F:\Пронина\11 0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571480"/>
            <a:ext cx="7358114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6000768"/>
            <a:ext cx="8458200" cy="507995"/>
          </a:xfrm>
        </p:spPr>
        <p:txBody>
          <a:bodyPr>
            <a:normAutofit fontScale="90000"/>
          </a:bodyPr>
          <a:lstStyle/>
          <a:p>
            <a:r>
              <a:rPr lang="ru-RU" dirty="0"/>
              <a:t>                   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F:\Пронина\3 0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428604"/>
            <a:ext cx="8358246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286388"/>
            <a:ext cx="8458200" cy="1222375"/>
          </a:xfrm>
        </p:spPr>
        <p:txBody>
          <a:bodyPr/>
          <a:lstStyle/>
          <a:p>
            <a:r>
              <a:rPr lang="ru-RU" dirty="0"/>
              <a:t>                    Военный билет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5" name="Picture 3" descr="F:\победа\Imag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857232"/>
            <a:ext cx="7786742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286388"/>
            <a:ext cx="8458200" cy="1222375"/>
          </a:xfrm>
        </p:spPr>
        <p:txBody>
          <a:bodyPr/>
          <a:lstStyle/>
          <a:p>
            <a:pPr algn="ctr"/>
            <a:r>
              <a:rPr lang="ru-RU" dirty="0"/>
              <a:t> Подвиг солдата вечен </a:t>
            </a:r>
            <a:br>
              <a:rPr lang="ru-RU" dirty="0"/>
            </a:br>
            <a:r>
              <a:rPr lang="ru-RU" dirty="0"/>
              <a:t>в памяти народа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8" name="Picture 4" descr="C:\Users\Пользователь\Desktop\92_files\i_0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85728"/>
            <a:ext cx="6572296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</TotalTime>
  <Words>118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Franklin Gothic Book</vt:lpstr>
      <vt:lpstr>Franklin Gothic Medium</vt:lpstr>
      <vt:lpstr>Wingdings 2</vt:lpstr>
      <vt:lpstr>Трек</vt:lpstr>
      <vt:lpstr>Война в истории моей семьи</vt:lpstr>
      <vt:lpstr>Мой прадед – Моисеев Николай Петрович </vt:lpstr>
      <vt:lpstr>            1915-1978</vt:lpstr>
      <vt:lpstr>                    Военный билет</vt:lpstr>
      <vt:lpstr>                    Военный билет</vt:lpstr>
      <vt:lpstr>                    </vt:lpstr>
      <vt:lpstr>                    Военный билет</vt:lpstr>
      <vt:lpstr> Подвиг солдата вечен  в памяти народа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Судьба семьи в истории страны</dc:title>
  <dc:creator>Пользователь</dc:creator>
  <cp:lastModifiedBy>tvk-2004@dnevnik.ru</cp:lastModifiedBy>
  <cp:revision>14</cp:revision>
  <dcterms:created xsi:type="dcterms:W3CDTF">2013-05-08T05:19:16Z</dcterms:created>
  <dcterms:modified xsi:type="dcterms:W3CDTF">2022-02-15T19:47:53Z</dcterms:modified>
</cp:coreProperties>
</file>