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8CFD6-A644-44E3-A035-85EE1676805D}" type="datetimeFigureOut">
              <a:rPr lang="ru-RU" smtClean="0"/>
              <a:pPr/>
              <a:t>15.02.2022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BF42A9B-8429-415D-9F05-E7B1D10844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8CFD6-A644-44E3-A035-85EE1676805D}" type="datetimeFigureOut">
              <a:rPr lang="ru-RU" smtClean="0"/>
              <a:pPr/>
              <a:t>15.02.2022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42A9B-8429-415D-9F05-E7B1D10844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8CFD6-A644-44E3-A035-85EE1676805D}" type="datetimeFigureOut">
              <a:rPr lang="ru-RU" smtClean="0"/>
              <a:pPr/>
              <a:t>15.02.2022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42A9B-8429-415D-9F05-E7B1D10844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8CFD6-A644-44E3-A035-85EE1676805D}" type="datetimeFigureOut">
              <a:rPr lang="ru-RU" smtClean="0"/>
              <a:pPr/>
              <a:t>15.02.2022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BF42A9B-8429-415D-9F05-E7B1D10844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8CFD6-A644-44E3-A035-85EE1676805D}" type="datetimeFigureOut">
              <a:rPr lang="ru-RU" smtClean="0"/>
              <a:pPr/>
              <a:t>15.02.2022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42A9B-8429-415D-9F05-E7B1D108441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8CFD6-A644-44E3-A035-85EE1676805D}" type="datetimeFigureOut">
              <a:rPr lang="ru-RU" smtClean="0"/>
              <a:pPr/>
              <a:t>15.02.2022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42A9B-8429-415D-9F05-E7B1D10844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8CFD6-A644-44E3-A035-85EE1676805D}" type="datetimeFigureOut">
              <a:rPr lang="ru-RU" smtClean="0"/>
              <a:pPr/>
              <a:t>15.02.2022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0BF42A9B-8429-415D-9F05-E7B1D108441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8CFD6-A644-44E3-A035-85EE1676805D}" type="datetimeFigureOut">
              <a:rPr lang="ru-RU" smtClean="0"/>
              <a:pPr/>
              <a:t>15.02.2022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42A9B-8429-415D-9F05-E7B1D10844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8CFD6-A644-44E3-A035-85EE1676805D}" type="datetimeFigureOut">
              <a:rPr lang="ru-RU" smtClean="0"/>
              <a:pPr/>
              <a:t>15.02.2022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42A9B-8429-415D-9F05-E7B1D10844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8CFD6-A644-44E3-A035-85EE1676805D}" type="datetimeFigureOut">
              <a:rPr lang="ru-RU" smtClean="0"/>
              <a:pPr/>
              <a:t>15.02.2022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42A9B-8429-415D-9F05-E7B1D10844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8CFD6-A644-44E3-A035-85EE1676805D}" type="datetimeFigureOut">
              <a:rPr lang="ru-RU" smtClean="0"/>
              <a:pPr/>
              <a:t>15.02.2022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42A9B-8429-415D-9F05-E7B1D108441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0F8CFD6-A644-44E3-A035-85EE1676805D}" type="datetimeFigureOut">
              <a:rPr lang="ru-RU" smtClean="0"/>
              <a:pPr/>
              <a:t>15.02.2022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BF42A9B-8429-415D-9F05-E7B1D108441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b="1" dirty="0"/>
              <a:t>Война в истории моей семьи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0000" lnSpcReduction="20000"/>
          </a:bodyPr>
          <a:lstStyle/>
          <a:p>
            <a:pPr algn="ctr"/>
            <a:r>
              <a:rPr lang="ru-RU" sz="4400" b="1" dirty="0"/>
              <a:t>Ученица  6 «Б» класса МБОУ СОШ №1</a:t>
            </a:r>
          </a:p>
          <a:p>
            <a:pPr algn="ctr"/>
            <a:endParaRPr lang="ru-RU" sz="4400" b="1" dirty="0"/>
          </a:p>
          <a:p>
            <a:pPr algn="ctr"/>
            <a:r>
              <a:rPr lang="ru-RU" sz="4400" b="1" dirty="0"/>
              <a:t>Пронина Александра </a:t>
            </a:r>
          </a:p>
          <a:p>
            <a:pPr algn="ctr"/>
            <a:endParaRPr lang="ru-RU" sz="3200" b="1" dirty="0"/>
          </a:p>
        </p:txBody>
      </p:sp>
      <p:pic>
        <p:nvPicPr>
          <p:cNvPr id="1026" name="Picture 2" descr="C:\Users\Пользователь\Desktop\9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214291"/>
            <a:ext cx="6711124" cy="32861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ru-RU" dirty="0"/>
              <a:t>Мой прадед – Моисеев Николай Петрович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 К сожалению, сведений о нём не очень много. Воевать начал с 1941 года, в 1943 году был ранен в плечо и попал в госпиталь. Моему прадеду посчастливилось вернуться с войны живым. За военные заслуги был награждён медалями: За оборону Москвы и За Победу над Германией.</a:t>
            </a:r>
          </a:p>
          <a:p>
            <a:r>
              <a:rPr lang="ru-RU" dirty="0"/>
              <a:t>Он всегда говорил: « Как бы на войне не было трудно- фашистов мы не пустили к Москве»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            1915-1978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800" b="1" dirty="0"/>
              <a:t>Моисеев Николай Петрович</a:t>
            </a:r>
          </a:p>
        </p:txBody>
      </p:sp>
      <p:pic>
        <p:nvPicPr>
          <p:cNvPr id="2050" name="Picture 2" descr="F:\Пронина\1 0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214290"/>
            <a:ext cx="3500462" cy="3661812"/>
          </a:xfrm>
          <a:prstGeom prst="rect">
            <a:avLst/>
          </a:prstGeom>
          <a:noFill/>
        </p:spPr>
      </p:pic>
      <p:pic>
        <p:nvPicPr>
          <p:cNvPr id="2051" name="Picture 3" descr="C:\Users\Пользователь\Desktop\92_files\0_5b45f_79eb86b0_L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86314" y="2714620"/>
            <a:ext cx="3698587" cy="374494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5286388"/>
            <a:ext cx="8458200" cy="1222375"/>
          </a:xfrm>
        </p:spPr>
        <p:txBody>
          <a:bodyPr/>
          <a:lstStyle/>
          <a:p>
            <a:r>
              <a:rPr lang="ru-RU" dirty="0"/>
              <a:t>                    Военный билет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F:\Пронина\1   23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1472" y="285728"/>
            <a:ext cx="7715304" cy="50703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5286388"/>
            <a:ext cx="8458200" cy="1222375"/>
          </a:xfrm>
        </p:spPr>
        <p:txBody>
          <a:bodyPr/>
          <a:lstStyle/>
          <a:p>
            <a:r>
              <a:rPr lang="ru-RU" dirty="0"/>
              <a:t>                    Военный билет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F:\Пронина\11 00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28662" y="571480"/>
            <a:ext cx="7358114" cy="43577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6000768"/>
            <a:ext cx="8458200" cy="507995"/>
          </a:xfrm>
        </p:spPr>
        <p:txBody>
          <a:bodyPr>
            <a:normAutofit fontScale="90000"/>
          </a:bodyPr>
          <a:lstStyle/>
          <a:p>
            <a:r>
              <a:rPr lang="ru-RU" dirty="0"/>
              <a:t>                   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F:\Пронина\3 00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58" y="428604"/>
            <a:ext cx="8358246" cy="58579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5286388"/>
            <a:ext cx="8458200" cy="1222375"/>
          </a:xfrm>
        </p:spPr>
        <p:txBody>
          <a:bodyPr/>
          <a:lstStyle/>
          <a:p>
            <a:r>
              <a:rPr lang="ru-RU" dirty="0"/>
              <a:t>                    Военный билет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5" name="Picture 3" descr="F:\победа\Image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0034" y="857232"/>
            <a:ext cx="7786742" cy="50006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5286388"/>
            <a:ext cx="8458200" cy="1222375"/>
          </a:xfrm>
        </p:spPr>
        <p:txBody>
          <a:bodyPr/>
          <a:lstStyle/>
          <a:p>
            <a:pPr algn="ctr"/>
            <a:r>
              <a:rPr lang="ru-RU" dirty="0"/>
              <a:t> Подвиг солдата вечен </a:t>
            </a:r>
            <a:br>
              <a:rPr lang="ru-RU" dirty="0"/>
            </a:br>
            <a:r>
              <a:rPr lang="ru-RU" dirty="0"/>
              <a:t>в памяти народа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8" name="Picture 4" descr="C:\Users\Пользователь\Desktop\92_files\i_04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285728"/>
            <a:ext cx="6572296" cy="43577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66</TotalTime>
  <Words>118</Words>
  <Application>Microsoft Office PowerPoint</Application>
  <PresentationFormat>Экран (4:3)</PresentationFormat>
  <Paragraphs>14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Franklin Gothic Book</vt:lpstr>
      <vt:lpstr>Franklin Gothic Medium</vt:lpstr>
      <vt:lpstr>Wingdings 2</vt:lpstr>
      <vt:lpstr>Трек</vt:lpstr>
      <vt:lpstr>Война в истории моей семьи</vt:lpstr>
      <vt:lpstr>Мой прадед – Моисеев Николай Петрович </vt:lpstr>
      <vt:lpstr>            1915-1978</vt:lpstr>
      <vt:lpstr>                    Военный билет</vt:lpstr>
      <vt:lpstr>                    Военный билет</vt:lpstr>
      <vt:lpstr>                    </vt:lpstr>
      <vt:lpstr>                    Военный билет</vt:lpstr>
      <vt:lpstr> Подвиг солдата вечен  в памяти народа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Судьба семьи в истории страны</dc:title>
  <dc:creator>Пользователь</dc:creator>
  <cp:lastModifiedBy>tvk-2004@dnevnik.ru</cp:lastModifiedBy>
  <cp:revision>14</cp:revision>
  <dcterms:created xsi:type="dcterms:W3CDTF">2013-05-08T05:19:16Z</dcterms:created>
  <dcterms:modified xsi:type="dcterms:W3CDTF">2022-02-15T19:47:53Z</dcterms:modified>
</cp:coreProperties>
</file>