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57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7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4660"/>
  </p:normalViewPr>
  <p:slideViewPr>
    <p:cSldViewPr>
      <p:cViewPr varScale="1">
        <p:scale>
          <a:sx n="108" d="100"/>
          <a:sy n="108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9"/>
            <a:ext cx="6283221" cy="1713576"/>
          </a:xfrm>
        </p:spPr>
        <p:txBody>
          <a:bodyPr>
            <a:noAutofit/>
          </a:bodyPr>
          <a:lstStyle/>
          <a:p>
            <a:r>
              <a:rPr lang="ru-RU" sz="1600" dirty="0"/>
              <a:t>Выполнила Рыжова Алина</a:t>
            </a:r>
          </a:p>
          <a:p>
            <a:r>
              <a:rPr lang="ru-RU" sz="1600" dirty="0"/>
              <a:t>Ученица 10 класса</a:t>
            </a:r>
          </a:p>
          <a:p>
            <a:r>
              <a:rPr lang="ru-RU" sz="1600" dirty="0"/>
              <a:t>МБОУ «Школа  №1»</a:t>
            </a:r>
          </a:p>
          <a:p>
            <a:r>
              <a:rPr lang="ru-RU" sz="1600" dirty="0"/>
              <a:t>Учитель: Л</a:t>
            </a:r>
            <a:r>
              <a:rPr lang="en-US" sz="1600" dirty="0"/>
              <a:t>.</a:t>
            </a:r>
            <a:r>
              <a:rPr lang="ru-RU" sz="1600" dirty="0"/>
              <a:t>П</a:t>
            </a:r>
            <a:r>
              <a:rPr lang="en-US" sz="1600" dirty="0"/>
              <a:t>.</a:t>
            </a:r>
            <a:r>
              <a:rPr lang="ru-RU" sz="1600" dirty="0"/>
              <a:t>Горячева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00203"/>
            <a:ext cx="7597396" cy="1793167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Птица года 2018-</a:t>
            </a:r>
            <a:br>
              <a:rPr lang="ru-RU" dirty="0"/>
            </a:br>
            <a:r>
              <a:rPr lang="ru-RU" dirty="0"/>
              <a:t>СКОПА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628800"/>
            <a:ext cx="3419872" cy="46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6400800" cy="3474720"/>
          </a:xfrm>
        </p:spPr>
        <p:txBody>
          <a:bodyPr/>
          <a:lstStyle/>
          <a:p>
            <a:r>
              <a:rPr lang="ru-RU" dirty="0"/>
              <a:t>Скопа  включена в Красную книгу России, Красную книгу Беларуси.</a:t>
            </a:r>
          </a:p>
          <a:p>
            <a:r>
              <a:rPr lang="ru-RU" dirty="0"/>
              <a:t>В Финляндии уничтожение скопы наказывается штрафом в 1692 евро.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50" y="2579936"/>
            <a:ext cx="5533563" cy="37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зм\Desktop\15990-enciklopedija-rosmen-krasnaja-kniga-rossii-zhivotnye-8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101381"/>
            <a:ext cx="2160240" cy="29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25144"/>
            <a:ext cx="6512511" cy="1143000"/>
          </a:xfrm>
        </p:spPr>
        <p:txBody>
          <a:bodyPr/>
          <a:lstStyle/>
          <a:p>
            <a:r>
              <a:rPr lang="ru-RU" dirty="0"/>
              <a:t>Практическая часть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u="sng" dirty="0"/>
              <a:t>Основные параметры макета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3707904" y="2276872"/>
            <a:ext cx="223224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Макет должен быть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1944" y="1344197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Красивым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3789040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Оригинальным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3284984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Узнаваемым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63691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Запоминающимся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7727" y="1664804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Недорогим</a:t>
            </a:r>
          </a:p>
        </p:txBody>
      </p:sp>
    </p:spTree>
    <p:extLst>
      <p:ext uri="{BB962C8B-B14F-4D97-AF65-F5344CB8AC3E}">
        <p14:creationId xmlns:p14="http://schemas.microsoft.com/office/powerpoint/2010/main" val="254279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4170" y="2636912"/>
            <a:ext cx="5280586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3528" y="188640"/>
            <a:ext cx="3672408" cy="2754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изготовления макета мне понадобится: </a:t>
            </a:r>
          </a:p>
          <a:p>
            <a:r>
              <a:rPr lang="ru-RU" dirty="0"/>
              <a:t>1)бумага(можно использовать журналы и газеты) </a:t>
            </a:r>
          </a:p>
          <a:p>
            <a:r>
              <a:rPr lang="ru-RU" dirty="0"/>
              <a:t>2)швейные нитки</a:t>
            </a:r>
          </a:p>
          <a:p>
            <a:r>
              <a:rPr lang="ru-RU" dirty="0"/>
              <a:t>Мну бумагу для лучшей эластичности.  Постепенно сминаю шарообразную форму и сматываю все нитями. </a:t>
            </a:r>
          </a:p>
        </p:txBody>
      </p:sp>
    </p:spTree>
    <p:extLst>
      <p:ext uri="{BB962C8B-B14F-4D97-AF65-F5344CB8AC3E}">
        <p14:creationId xmlns:p14="http://schemas.microsoft.com/office/powerpoint/2010/main" val="275945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88828" y="3136090"/>
            <a:ext cx="4955172" cy="371637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499992" y="-1"/>
            <a:ext cx="4993422" cy="3745067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1268760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мне нужно изготовить смесь для папье маше.</a:t>
            </a:r>
          </a:p>
          <a:p>
            <a:r>
              <a:rPr lang="ru-RU" sz="2400" dirty="0"/>
              <a:t> На этом этапе мне понадобятся: 1)клей </a:t>
            </a:r>
          </a:p>
          <a:p>
            <a:r>
              <a:rPr lang="ru-RU" sz="2400" dirty="0"/>
              <a:t>2)</a:t>
            </a:r>
            <a:r>
              <a:rPr lang="ru-RU" sz="2400" dirty="0" err="1"/>
              <a:t>т.бумага</a:t>
            </a:r>
            <a:r>
              <a:rPr lang="ru-RU" sz="2400" dirty="0"/>
              <a:t> </a:t>
            </a:r>
          </a:p>
          <a:p>
            <a:r>
              <a:rPr lang="ru-RU" sz="2400" dirty="0"/>
              <a:t>3)вода</a:t>
            </a:r>
          </a:p>
          <a:p>
            <a:r>
              <a:rPr lang="ru-RU" sz="2400" dirty="0" err="1"/>
              <a:t>Т.бумагу</a:t>
            </a:r>
            <a:r>
              <a:rPr lang="ru-RU" sz="2400" dirty="0"/>
              <a:t> разрезаем на небольшие кусочки</a:t>
            </a:r>
          </a:p>
        </p:txBody>
      </p:sp>
    </p:spTree>
    <p:extLst>
      <p:ext uri="{BB962C8B-B14F-4D97-AF65-F5344CB8AC3E}">
        <p14:creationId xmlns:p14="http://schemas.microsoft.com/office/powerpoint/2010/main" val="230457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6" y="3012257"/>
            <a:ext cx="5160032" cy="3870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6024"/>
            <a:ext cx="4771091" cy="3578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73016"/>
            <a:ext cx="4373461" cy="32800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86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все заливаем водой и клеем примерно в одинаковых </a:t>
            </a:r>
            <a:r>
              <a:rPr lang="ru-RU" sz="2400" dirty="0" err="1"/>
              <a:t>пропорцияx,перемешиваю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343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3140968"/>
            <a:ext cx="4633382" cy="3475037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Получившую массу наношу на заготовку, равномерно нанося массу стараюсь уже создать очертания скопы, сразу же вылепливаю голову птицы.</a:t>
            </a:r>
          </a:p>
          <a:p>
            <a:r>
              <a:rPr lang="ru-RU" sz="2400" dirty="0"/>
              <a:t>*Крупная хищная птица длиной 55—58 см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29010" y="967734"/>
            <a:ext cx="4504558" cy="33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3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317" y="299695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0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4633382" cy="3475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2494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1484784"/>
            <a:ext cx="4392488" cy="38884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	С боковой стороны головы имеется бурая полоска, проходящая от клюва через глаз и шею. </a:t>
            </a:r>
          </a:p>
          <a:p>
            <a:r>
              <a:rPr lang="ru-RU" dirty="0"/>
              <a:t>•	темя, затылок и нижняя сторона тела — белые; </a:t>
            </a:r>
          </a:p>
          <a:p>
            <a:r>
              <a:rPr lang="ru-RU" dirty="0"/>
              <a:t>•	Перья верхней стороны тела бурого цвета; </a:t>
            </a:r>
          </a:p>
          <a:p>
            <a:r>
              <a:rPr lang="ru-RU" dirty="0"/>
              <a:t>•	</a:t>
            </a:r>
            <a:r>
              <a:rPr lang="ru-RU" dirty="0" err="1"/>
              <a:t>Восковица</a:t>
            </a:r>
            <a:r>
              <a:rPr lang="ru-RU" dirty="0"/>
              <a:t> и ноги свинцового цвета, клюв чёрный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27" y1="58086" x2="17946" y2="41066"/>
                        <a14:foregroundMark x1="17946" y1="41066" x2="28487" y2="34525"/>
                        <a14:foregroundMark x1="28714" y1="34525" x2="33167" y2="23016"/>
                        <a14:foregroundMark x1="33167" y1="23016" x2="28260" y2="26953"/>
                        <a14:foregroundMark x1="28260" y1="26953" x2="36347" y2="37129"/>
                        <a14:foregroundMark x1="35348" y1="23016" x2="35348" y2="23016"/>
                        <a14:foregroundMark x1="37801" y1="22714" x2="37801" y2="22714"/>
                        <a14:foregroundMark x1="31667" y1="21381" x2="31667" y2="21381"/>
                        <a14:foregroundMark x1="35620" y1="21078" x2="35620" y2="21078"/>
                        <a14:foregroundMark x1="40027" y1="21078" x2="40027" y2="21078"/>
                        <a14:foregroundMark x1="20627" y1="36160" x2="20627" y2="36160"/>
                        <a14:foregroundMark x1="19400" y1="38098" x2="19400" y2="38098"/>
                        <a14:foregroundMark x1="19900" y1="35796" x2="22081" y2="34827"/>
                        <a14:foregroundMark x1="17447" y1="43671" x2="18174" y2="54815"/>
                        <a14:backgroundMark x1="16220" y1="80678" x2="16220" y2="80678"/>
                        <a14:backgroundMark x1="44434" y1="98001" x2="34393" y2="78074"/>
                        <a14:backgroundMark x1="34393" y1="78074" x2="23308" y2="68565"/>
                        <a14:backgroundMark x1="23308" y1="68565" x2="17174" y2="54452"/>
                        <a14:backgroundMark x1="17174" y1="54452" x2="16720" y2="42338"/>
                        <a14:backgroundMark x1="16720" y1="42338" x2="18673" y2="33495"/>
                        <a14:backgroundMark x1="18673" y1="33495" x2="23308" y2="32223"/>
                        <a14:backgroundMark x1="23308" y1="32223" x2="24534" y2="32223"/>
                        <a14:backgroundMark x1="24534" y1="32223" x2="27033" y2="22714"/>
                        <a14:backgroundMark x1="27033" y1="22714" x2="29714" y2="19746"/>
                        <a14:backgroundMark x1="29714" y1="19746" x2="35120" y2="18474"/>
                        <a14:backgroundMark x1="35120" y1="18474" x2="41754" y2="20715"/>
                        <a14:backgroundMark x1="41754" y1="20715" x2="37801" y2="25015"/>
                        <a14:backgroundMark x1="37801" y1="25015" x2="36120" y2="31859"/>
                        <a14:backgroundMark x1="36120" y1="31859" x2="39028" y2="38401"/>
                        <a14:backgroundMark x1="39028" y1="38401" x2="43980" y2="40400"/>
                        <a14:backgroundMark x1="43980" y1="40400" x2="50568" y2="35130"/>
                        <a14:backgroundMark x1="50568" y1="35130" x2="55747" y2="30224"/>
                        <a14:backgroundMark x1="55747" y1="30224" x2="60881" y2="29921"/>
                        <a14:backgroundMark x1="60881" y1="29921" x2="67060" y2="32829"/>
                        <a14:backgroundMark x1="67060" y1="32829" x2="77601" y2="43307"/>
                        <a14:backgroundMark x1="77601" y1="43307" x2="64834" y2="26953"/>
                        <a14:backgroundMark x1="64834" y1="26953" x2="65561" y2="18776"/>
                        <a14:backgroundMark x1="65561" y1="18776" x2="69241" y2="17807"/>
                        <a14:backgroundMark x1="69241" y1="17807" x2="70468" y2="15203"/>
                        <a14:backgroundMark x1="70468" y1="15203" x2="99955" y2="4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8313" y="2269436"/>
            <a:ext cx="5244073" cy="3933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Отличительные черты Скопы: </a:t>
            </a:r>
          </a:p>
        </p:txBody>
      </p:sp>
    </p:spTree>
    <p:extLst>
      <p:ext uri="{BB962C8B-B14F-4D97-AF65-F5344CB8AC3E}">
        <p14:creationId xmlns:p14="http://schemas.microsoft.com/office/powerpoint/2010/main" val="215405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u="sng" dirty="0"/>
              <a:t>Применение макета</a:t>
            </a:r>
          </a:p>
          <a:p>
            <a:pPr marL="45720" indent="0" algn="just">
              <a:buNone/>
            </a:pPr>
            <a:r>
              <a:rPr lang="ru-RU" dirty="0"/>
              <a:t>На занятиях экологического кружка мы рассказываем школьникам 1-5 классов об уникальности Скопы, применяя макет. Такие занятия  очень  нравятся ребятам, ведь у них есть возможность подержать в руках и рассмотреть птицу поближе.</a:t>
            </a:r>
          </a:p>
        </p:txBody>
      </p:sp>
      <p:pic>
        <p:nvPicPr>
          <p:cNvPr id="4" name="Рисунок 3" descr="C:\Users\Азм\Desktop\скопа 3\скопа фото\IMG_73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993431" cy="308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зм\Desktop\скопа 3\скопа фото\IMG_20180411_16102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429000"/>
            <a:ext cx="3888432" cy="3085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770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28" y="1469951"/>
            <a:ext cx="8534281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328" y="387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Кормится исключительно рыбой,</a:t>
            </a:r>
          </a:p>
          <a:p>
            <a:r>
              <a:rPr lang="ru-RU" dirty="0"/>
              <a:t>Пренебрегает пищей другой.</a:t>
            </a:r>
          </a:p>
          <a:p>
            <a:r>
              <a:rPr lang="ru-RU" dirty="0"/>
              <a:t>Сначала она с высоты наблюдает,</a:t>
            </a:r>
          </a:p>
          <a:p>
            <a:r>
              <a:rPr lang="ru-RU" dirty="0"/>
              <a:t>Спускается ниже, летит над водой.</a:t>
            </a:r>
          </a:p>
          <a:p>
            <a:r>
              <a:rPr lang="ru-RU" dirty="0"/>
              <a:t>Вдруг зависает, увидев добычу,</a:t>
            </a:r>
          </a:p>
          <a:p>
            <a:r>
              <a:rPr lang="ru-RU" dirty="0"/>
              <a:t>И бросается точно стрела</a:t>
            </a:r>
          </a:p>
          <a:p>
            <a:r>
              <a:rPr lang="ru-RU" dirty="0"/>
              <a:t>Строить гнездо скопа принимается</a:t>
            </a:r>
          </a:p>
          <a:p>
            <a:r>
              <a:rPr lang="ru-RU" dirty="0"/>
              <a:t>С появлением ранней весной.</a:t>
            </a:r>
          </a:p>
          <a:p>
            <a:r>
              <a:rPr lang="ru-RU" dirty="0"/>
              <a:t>Новое или же просто поправит</a:t>
            </a:r>
          </a:p>
          <a:p>
            <a:r>
              <a:rPr lang="ru-RU" dirty="0"/>
              <a:t>Старое в лес возвращаясь родной..</a:t>
            </a:r>
          </a:p>
        </p:txBody>
      </p:sp>
    </p:spTree>
    <p:extLst>
      <p:ext uri="{BB962C8B-B14F-4D97-AF65-F5344CB8AC3E}">
        <p14:creationId xmlns:p14="http://schemas.microsoft.com/office/powerpoint/2010/main" val="43679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496944" cy="4017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/>
              <a:t>Уже второй год мы приходим в гости к ребятам в Семёновскую школу-интернат</a:t>
            </a:r>
            <a:r>
              <a:rPr lang="ru-RU" b="1" dirty="0"/>
              <a:t>. </a:t>
            </a:r>
            <a:r>
              <a:rPr lang="ru-RU" dirty="0"/>
              <a:t>Дети с увлечением рассматривают птиц, слушают интересные факты о них, отвечают на вопросы. Эти ребята  открытые, светлые и очень благодарные. Они всегда ждут встречи с нами. В прошлом году мы им рассказали о </a:t>
            </a:r>
            <a:r>
              <a:rPr lang="ru-RU" dirty="0" err="1"/>
              <a:t>Буроголовой</a:t>
            </a:r>
            <a:r>
              <a:rPr lang="ru-RU" dirty="0"/>
              <a:t> гаичке.  Думаю, что и Скопа будет не последней птицей, о которой мы им рассказали. </a:t>
            </a:r>
          </a:p>
          <a:p>
            <a:endParaRPr lang="ru-RU" dirty="0"/>
          </a:p>
        </p:txBody>
      </p:sp>
      <p:pic>
        <p:nvPicPr>
          <p:cNvPr id="4" name="Рисунок 3" descr="C:\Users\Азм\Desktop\скопа 3\скопа фото\IMG_73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960440" cy="319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зм\Desktop\скопа 3\скопа фото\IMG_73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953520" cy="321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9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Азм\Desktop\100_3702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424847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Сделать макет – это здорово,  появляется возможность рассказать другим ребятам, особенно младшим школьникам об уникальности птицы.  В этом мне помогают ребята из кружка «Мир экологии».  Два года назад  я изготовила макет птицы года 2016 - удода,  в   2017 году – </a:t>
            </a:r>
            <a:r>
              <a:rPr lang="ru-RU" sz="2000" dirty="0" err="1"/>
              <a:t>буроголовой</a:t>
            </a:r>
            <a:r>
              <a:rPr lang="ru-RU" sz="2000" dirty="0"/>
              <a:t> гаички,  в этом году- макет  скопы. Таким образом, коллекция макетов нашего кружка пополняется и появляется новая возможность рассказать школьникам о разнообразии птиц в природе.</a:t>
            </a:r>
          </a:p>
        </p:txBody>
      </p:sp>
      <p:pic>
        <p:nvPicPr>
          <p:cNvPr id="2050" name="Picture 2" descr="F:\скопа 3\скопа фото\IMG_73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87"/>
          <a:stretch/>
        </p:blipFill>
        <p:spPr bwMode="auto">
          <a:xfrm>
            <a:off x="5455070" y="3037546"/>
            <a:ext cx="3188141" cy="35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8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4221088"/>
            <a:ext cx="6512511" cy="1143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927" y="-99392"/>
            <a:ext cx="4932040" cy="6646386"/>
          </a:xfrm>
        </p:spPr>
      </p:pic>
    </p:spTree>
    <p:extLst>
      <p:ext uri="{BB962C8B-B14F-4D97-AF65-F5344CB8AC3E}">
        <p14:creationId xmlns:p14="http://schemas.microsoft.com/office/powerpoint/2010/main" val="344661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54098"/>
            <a:ext cx="6652284" cy="590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5016" cy="5400600"/>
          </a:xfrm>
        </p:spPr>
        <p:txBody>
          <a:bodyPr/>
          <a:lstStyle/>
          <a:p>
            <a:r>
              <a:rPr lang="ru-RU" dirty="0"/>
              <a:t>В славянской мифологии это редкое пернатое называли смертоносной птицей</a:t>
            </a:r>
          </a:p>
        </p:txBody>
      </p:sp>
    </p:spTree>
    <p:extLst>
      <p:ext uri="{BB962C8B-B14F-4D97-AF65-F5344CB8AC3E}">
        <p14:creationId xmlns:p14="http://schemas.microsoft.com/office/powerpoint/2010/main" val="324831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-17877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43424" y="260648"/>
            <a:ext cx="4572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Крупная хищная птица длиной 55—58 см, с размахом крыльев 145—170 см.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77" y="3861048"/>
            <a:ext cx="385192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темя, затылок и нижняя сторона тела — белые;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052736"/>
            <a:ext cx="416855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 боковой стороны головы имеется бурая полоска, проходящая от клюва через глаз и шею.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600" y="5589240"/>
            <a:ext cx="56235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Восковица</a:t>
            </a:r>
            <a:r>
              <a:rPr lang="ru-RU" dirty="0"/>
              <a:t> и ноги свинцового цвета, клюв чёрный</a:t>
            </a:r>
          </a:p>
        </p:txBody>
      </p:sp>
    </p:spTree>
    <p:extLst>
      <p:ext uri="{BB962C8B-B14F-4D97-AF65-F5344CB8AC3E}">
        <p14:creationId xmlns:p14="http://schemas.microsoft.com/office/powerpoint/2010/main" val="298290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55977/0003-004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3212"/>
            <a:ext cx="9132482" cy="58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512511" cy="1143000"/>
          </a:xfrm>
        </p:spPr>
        <p:txBody>
          <a:bodyPr/>
          <a:lstStyle/>
          <a:p>
            <a:r>
              <a:rPr lang="ru-RU" dirty="0"/>
              <a:t>Распространение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464" y="1013212"/>
            <a:ext cx="77768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Скопы распространены во всём мире, размножаясь или зимуя на всех континентах кроме Антарктиды.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8989" y="5934670"/>
            <a:ext cx="777686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Населяет берега рек, озер, реже морские побережья. Гнездовой ареал лежит в пределах лесной зоны, местами захватывает облесенные поймы степных рек.</a:t>
            </a:r>
          </a:p>
        </p:txBody>
      </p:sp>
    </p:spTree>
    <p:extLst>
      <p:ext uri="{BB962C8B-B14F-4D97-AF65-F5344CB8AC3E}">
        <p14:creationId xmlns:p14="http://schemas.microsoft.com/office/powerpoint/2010/main" val="58608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nimalreader.ru/wp-content/uploads/2014/10/1356798900_Pandion_haliaetus_-California_-two_on_nest-8-e14143522448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68383"/>
            <a:ext cx="6876256" cy="5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3474720"/>
          </a:xfrm>
        </p:spPr>
        <p:txBody>
          <a:bodyPr>
            <a:normAutofit/>
          </a:bodyPr>
          <a:lstStyle/>
          <a:p>
            <a:r>
              <a:rPr lang="ru-RU" dirty="0"/>
              <a:t>Гнезда строят километрах в 3-5 от водоема, но могут устроиться и на высоком островке стоящем прямо в воде, на скалистом выступе, использовать для своего гнезда старое дерево с развилкой или заброшенный буй.</a:t>
            </a:r>
          </a:p>
        </p:txBody>
      </p:sp>
    </p:spTree>
    <p:extLst>
      <p:ext uri="{BB962C8B-B14F-4D97-AF65-F5344CB8AC3E}">
        <p14:creationId xmlns:p14="http://schemas.microsoft.com/office/powerpoint/2010/main" val="163261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856984" cy="1512168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Материалом для гнезда служат водоросли, палки, ветки. Птицы могут занять старое чужое гнездо, обновить его и пользоваться. Вообще пары часто используют одно место для гнезда несколько лет подряд, каждый год делая там ремонт.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51"/>
          <a:stretch/>
        </p:blipFill>
        <p:spPr bwMode="auto">
          <a:xfrm>
            <a:off x="1187624" y="2060848"/>
            <a:ext cx="69126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3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568952" cy="2898656"/>
          </a:xfrm>
        </p:spPr>
        <p:txBody>
          <a:bodyPr>
            <a:normAutofit/>
          </a:bodyPr>
          <a:lstStyle/>
          <a:p>
            <a:r>
              <a:rPr lang="ru-RU" dirty="0"/>
              <a:t>Самка откладывает 2—4 яйца по одному с интервалом в один-два дня каждое. Яйца белые с рыжими и красно-бурыми крапинами. Оба родителя участвуют в насиживании, инкубационный период длится около 40 дней.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3" y="3601963"/>
            <a:ext cx="4331635" cy="32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655" y="2708920"/>
            <a:ext cx="4441635" cy="290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3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7292280" cy="3945592"/>
          </a:xfrm>
        </p:spPr>
        <p:txBody>
          <a:bodyPr>
            <a:normAutofit/>
          </a:bodyPr>
          <a:lstStyle/>
          <a:p>
            <a:r>
              <a:rPr lang="ru-RU" dirty="0"/>
              <a:t>Вылупившиеся птенцы опушенные белым пухом и весят 60 грамм. </a:t>
            </a:r>
          </a:p>
          <a:p>
            <a:r>
              <a:rPr lang="ru-RU" dirty="0"/>
              <a:t>Птенцы оперяются примерно к двухмесячному возрасту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36627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273" y="3816222"/>
            <a:ext cx="4743219" cy="298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978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607</TotalTime>
  <Words>681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Georgia</vt:lpstr>
      <vt:lpstr>Trebuchet MS</vt:lpstr>
      <vt:lpstr>Воздушный поток</vt:lpstr>
      <vt:lpstr>Птица года 2018- СКОПА</vt:lpstr>
      <vt:lpstr>Презентация PowerPoint</vt:lpstr>
      <vt:lpstr>Презентация PowerPoint</vt:lpstr>
      <vt:lpstr>Презентация PowerPoint</vt:lpstr>
      <vt:lpstr>Распространение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Птица года 2018- СКОПА</dc:title>
  <dc:creator>АЛИНА</dc:creator>
  <cp:lastModifiedBy>tvk-2004@dnevnik.ru</cp:lastModifiedBy>
  <cp:revision>30</cp:revision>
  <dcterms:created xsi:type="dcterms:W3CDTF">2018-04-08T12:42:22Z</dcterms:created>
  <dcterms:modified xsi:type="dcterms:W3CDTF">2022-02-16T17:26:18Z</dcterms:modified>
</cp:coreProperties>
</file>