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>
      <p:cViewPr varScale="1">
        <p:scale>
          <a:sx n="72" d="100"/>
          <a:sy n="72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/>
          <a:lstStyle/>
          <a:p>
            <a:r>
              <a:rPr lang="ru-RU" dirty="0"/>
              <a:t>Проектная работа по географии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«История старообрядчества в Керженском крае»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Козлова Мария</a:t>
            </a:r>
          </a:p>
          <a:p>
            <a:pPr algn="r"/>
            <a:r>
              <a:rPr lang="ru-RU" dirty="0"/>
              <a:t>10 класс</a:t>
            </a:r>
          </a:p>
          <a:p>
            <a:pPr algn="r"/>
            <a:r>
              <a:rPr lang="ru-RU" dirty="0"/>
              <a:t>Руководитель-Горячева Л.П. </a:t>
            </a:r>
          </a:p>
        </p:txBody>
      </p:sp>
    </p:spTree>
    <p:extLst>
      <p:ext uri="{BB962C8B-B14F-4D97-AF65-F5344CB8AC3E}">
        <p14:creationId xmlns:p14="http://schemas.microsoft.com/office/powerpoint/2010/main" val="6995991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99" y="2247900"/>
            <a:ext cx="3211201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Боярыня Феодосия Морозова</a:t>
            </a:r>
          </a:p>
        </p:txBody>
      </p:sp>
    </p:spTree>
    <p:extLst>
      <p:ext uri="{BB962C8B-B14F-4D97-AF65-F5344CB8AC3E}">
        <p14:creationId xmlns:p14="http://schemas.microsoft.com/office/powerpoint/2010/main" val="18636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Керженские скиты пострадали во время гонений на старообрядцев, проводимых нижегородским архиепископом Питиримом. В 1737 году были уничтожены почти все скиты. В начале 19 века из Керженских скитов осталось 35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286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Скиты стали богатейшими сокровищницами древнерусского искусства. Старообрядцы везли с собой в керженские леса рукописные и печатные божественные книги, иконы.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Значение скитов в жизни старообрядцев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2254"/>
            <a:ext cx="4273029" cy="27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sz="2800" dirty="0"/>
              <a:t>На новых землях, чтобы выжить, они были вынуждены заняться ремеслом. Одно из главных занятий старообрядцев – изготовление деревянных изделий, посуды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Занятия старообрядцев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197846" cy="48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скитах старообрядцы находили для себя нравственную поддержку, ибо в них строго и точно хранили веру православную и обряды. Даже после разорения скитов и переселения скитниц в Семенов они  продолжали заниматься обучением и воспитанием подрастающего женского поколения из местных горожан и окрестных крестьян.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Скиты</a:t>
            </a:r>
          </a:p>
        </p:txBody>
      </p:sp>
    </p:spTree>
    <p:extLst>
      <p:ext uri="{BB962C8B-B14F-4D97-AF65-F5344CB8AC3E}">
        <p14:creationId xmlns:p14="http://schemas.microsoft.com/office/powerpoint/2010/main" val="202256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75" y="2247900"/>
            <a:ext cx="6105049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Комаровский</a:t>
            </a:r>
            <a:r>
              <a:rPr lang="ru-RU" dirty="0"/>
              <a:t> скит</a:t>
            </a:r>
            <a:br>
              <a:rPr lang="ru-RU" dirty="0"/>
            </a:br>
            <a:r>
              <a:rPr lang="ru-RU" sz="2700" dirty="0"/>
              <a:t>самый известный из нижегородских скитов</a:t>
            </a:r>
          </a:p>
        </p:txBody>
      </p:sp>
    </p:spTree>
    <p:extLst>
      <p:ext uri="{BB962C8B-B14F-4D97-AF65-F5344CB8AC3E}">
        <p14:creationId xmlns:p14="http://schemas.microsoft.com/office/powerpoint/2010/main" val="18740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6" y="2247900"/>
            <a:ext cx="5647527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Скит Семь дев</a:t>
            </a:r>
            <a:br>
              <a:rPr lang="ru-RU" dirty="0"/>
            </a:br>
            <a:r>
              <a:rPr lang="ru-RU" sz="2700" dirty="0"/>
              <a:t>основан во второй половине 17 века</a:t>
            </a:r>
          </a:p>
        </p:txBody>
      </p:sp>
    </p:spTree>
    <p:extLst>
      <p:ext uri="{BB962C8B-B14F-4D97-AF65-F5344CB8AC3E}">
        <p14:creationId xmlns:p14="http://schemas.microsoft.com/office/powerpoint/2010/main" val="33752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315369"/>
            <a:ext cx="6667500" cy="37433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Новый </a:t>
            </a:r>
            <a:r>
              <a:rPr lang="ru-RU" dirty="0" err="1"/>
              <a:t>Шарпан</a:t>
            </a:r>
            <a:br>
              <a:rPr lang="ru-RU" dirty="0"/>
            </a:br>
            <a:r>
              <a:rPr lang="ru-RU" sz="3100" dirty="0"/>
              <a:t>женский скит</a:t>
            </a:r>
          </a:p>
        </p:txBody>
      </p:sp>
    </p:spTree>
    <p:extLst>
      <p:ext uri="{BB962C8B-B14F-4D97-AF65-F5344CB8AC3E}">
        <p14:creationId xmlns:p14="http://schemas.microsoft.com/office/powerpoint/2010/main" val="40647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5" y="2247900"/>
            <a:ext cx="5637010" cy="3878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Малиновый скит</a:t>
            </a:r>
          </a:p>
        </p:txBody>
      </p:sp>
    </p:spTree>
    <p:extLst>
      <p:ext uri="{BB962C8B-B14F-4D97-AF65-F5344CB8AC3E}">
        <p14:creationId xmlns:p14="http://schemas.microsoft.com/office/powerpoint/2010/main" val="37414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Забывается, уходит в прошлое история старообрядческих скитов.</a:t>
            </a:r>
          </a:p>
          <a:p>
            <a:r>
              <a:rPr lang="ru-RU" dirty="0"/>
              <a:t>А это история нашего края, история наших предков, история нашей родины. И каждое, даже самое краткое обращение к этой теме пусть не позволит стереть в памяти эти ее полные драматизма страницы.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12435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Проанализировать данный мне материал</a:t>
            </a:r>
          </a:p>
          <a:p>
            <a:r>
              <a:rPr lang="ru-RU" dirty="0"/>
              <a:t>Найти всю необходимую информацию</a:t>
            </a:r>
          </a:p>
          <a:p>
            <a:r>
              <a:rPr lang="ru-RU" dirty="0"/>
              <a:t>Рассказать ребятам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624187709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/>
          </a:p>
          <a:p>
            <a:pPr algn="ctr"/>
            <a:r>
              <a:rPr lang="ru-RU" sz="4000" dirty="0"/>
              <a:t>Спасибо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Есть на земле места, где чувствуешь себя особенно спокойно, уютно, где  душа наполняется чем-то очень светлым , певучим, где воздух наполнен особой благодатью. На нашей Семеновской земле такими местами являются заброшенные скиты старообрядцев. От Семенова к ним уводят проселочные дороги, затенённые  сосняками, и неприступными кажутся древние пущи, всё ещё утверждая власть природы над суетным  человеком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5871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История старообрядчества в Керженском крае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Известные старообрядцы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Значение скитов в жизни старообрядцев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Занятия старообрядцев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Скиты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Заключения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Источники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9088676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dirty="0"/>
              <a:t>В Семенове есть храм старообрядцев</a:t>
            </a:r>
          </a:p>
          <a:p>
            <a:r>
              <a:rPr lang="ru-RU" dirty="0"/>
              <a:t>Так же в Семеновском художественно-историческом музее есть отделение, где вам могут все подробно рассказать о старообрядчестве в Керженском </a:t>
            </a:r>
            <a:r>
              <a:rPr lang="ru-RU" sz="2800" dirty="0"/>
              <a:t>крае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76060"/>
            <a:ext cx="3209925" cy="436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21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/>
            <a:r>
              <a:rPr lang="ru-RU" sz="2400" dirty="0"/>
              <a:t>Последователи старообрядчества отсчитывают свою историю с Крещения Руси. </a:t>
            </a:r>
          </a:p>
          <a:p>
            <a:pPr algn="just"/>
            <a:r>
              <a:rPr lang="ru-RU" sz="2400" dirty="0"/>
              <a:t>Старообрядческое купечество богатело и даже отчасти стало основой опорой предпринимательства в 19 веке.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История старообрядчества в Керженском крае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670616" cy="44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dirty="0"/>
              <a:t>Наш маленький Семенов и Семеновский уезд, известный как один из крупнейших центров Нижегородской губернии по производству деревянной посуды с хохломской росписью и резных изделий, к концу 17 века становится центром старообрядчества. Уезд покрывается густой сетью старообрядческих починков, сел и деревень, в которых поселились крестьяне. В этот период насчитывалось 94 скита.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dirty="0"/>
              <a:t>Наши керженские леса стали приютом и надежным  убежищем для русских старообрядцев в конце 17-начале 18 вв.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Известные старообрядцы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751276" cy="50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/>
              <a:t>Самые известные старообрядцы: </a:t>
            </a:r>
          </a:p>
          <a:p>
            <a:pPr marL="0" indent="0">
              <a:buNone/>
            </a:pPr>
            <a:r>
              <a:rPr lang="ru-RU" sz="2400" dirty="0"/>
              <a:t>Протопоп Аввакум Петров                Павел Коломенский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744416" cy="465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30587"/>
            <a:ext cx="3528152" cy="48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</TotalTime>
  <Words>468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Book Antiqua</vt:lpstr>
      <vt:lpstr>Times New Roman</vt:lpstr>
      <vt:lpstr>Wingdings</vt:lpstr>
      <vt:lpstr>Твердый переплет</vt:lpstr>
      <vt:lpstr>Проектная работа по географии</vt:lpstr>
      <vt:lpstr>Цель работы:</vt:lpstr>
      <vt:lpstr>Введение.</vt:lpstr>
      <vt:lpstr>Содержание</vt:lpstr>
      <vt:lpstr>Презентация PowerPoint</vt:lpstr>
      <vt:lpstr>История старообрядчества в Керженском крае</vt:lpstr>
      <vt:lpstr>Презентация PowerPoint</vt:lpstr>
      <vt:lpstr>Известные старообрядцы</vt:lpstr>
      <vt:lpstr>Презентация PowerPoint</vt:lpstr>
      <vt:lpstr>Боярыня Феодосия Морозова</vt:lpstr>
      <vt:lpstr>Презентация PowerPoint</vt:lpstr>
      <vt:lpstr>Значение скитов в жизни старообрядцев</vt:lpstr>
      <vt:lpstr>Занятия старообрядцев </vt:lpstr>
      <vt:lpstr>Скиты</vt:lpstr>
      <vt:lpstr>Комаровский скит самый известный из нижегородских скитов</vt:lpstr>
      <vt:lpstr>Скит Семь дев основан во второй половине 17 века</vt:lpstr>
      <vt:lpstr>Новый Шарпан женский скит</vt:lpstr>
      <vt:lpstr>Малиновый скит</vt:lpstr>
      <vt:lpstr>Заключение.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9</cp:revision>
  <dcterms:created xsi:type="dcterms:W3CDTF">2017-12-03T15:12:01Z</dcterms:created>
  <dcterms:modified xsi:type="dcterms:W3CDTF">2022-02-03T17:26:37Z</dcterms:modified>
</cp:coreProperties>
</file>