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57" r:id="rId5"/>
    <p:sldId id="276" r:id="rId6"/>
    <p:sldId id="27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8" r:id="rId15"/>
    <p:sldId id="265" r:id="rId16"/>
    <p:sldId id="266" r:id="rId17"/>
    <p:sldId id="267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FF3300"/>
    <a:srgbClr val="6600FF"/>
    <a:srgbClr val="CC66FF"/>
    <a:srgbClr val="FF5050"/>
    <a:srgbClr val="9900CC"/>
    <a:srgbClr val="FF6600"/>
    <a:srgbClr val="00CC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Администратор\Рабочий стол\Новая папка (2)\100_1097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92488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8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МОУ СОШ №1 г. Семенов</a:t>
            </a:r>
            <a:br>
              <a:rPr lang="ru-RU" sz="28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2800" b="1" spc="3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2800" b="1" spc="3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2800" b="1" spc="3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3200" b="1" spc="3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spc="3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Экологический проект</a:t>
            </a:r>
            <a:br>
              <a:rPr lang="ru-RU" sz="4800" b="1" spc="3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spc="3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«МИР после ДОЖДЯ»</a:t>
            </a:r>
            <a:br>
              <a:rPr lang="ru-RU" sz="1800" b="1" spc="3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spc="3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руководитель- Горячева Л.П</a:t>
            </a:r>
            <a:r>
              <a:rPr lang="ru-RU" sz="1800" b="1" spc="3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b="1" spc="3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Администратор\Рабочий стол\Новая папка (2)\100e110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56895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ru-RU" b="1" dirty="0"/>
              <a:t> 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3100" b="1" dirty="0">
                <a:solidFill>
                  <a:srgbClr val="0000FF"/>
                </a:solidFill>
                <a:latin typeface="Century" pitchFamily="18" charset="0"/>
                <a:ea typeface="MS Mincho" pitchFamily="49" charset="-128"/>
              </a:rPr>
              <a:t>Деятельность учащихся по реализации проекта</a:t>
            </a:r>
            <a:r>
              <a:rPr lang="ru-RU" sz="3100" dirty="0">
                <a:latin typeface="Century" pitchFamily="18" charset="0"/>
                <a:ea typeface="MS Mincho" pitchFamily="49" charset="-128"/>
              </a:rPr>
              <a:t> </a:t>
            </a:r>
            <a:r>
              <a:rPr lang="ru-RU" sz="4000" b="1" dirty="0">
                <a:solidFill>
                  <a:srgbClr val="0000FF"/>
                </a:solidFill>
                <a:latin typeface="Century" pitchFamily="18" charset="0"/>
                <a:ea typeface="MS Mincho" pitchFamily="49" charset="-128"/>
              </a:rPr>
              <a:t>«Мир после дождя»</a:t>
            </a:r>
            <a:br>
              <a:rPr lang="ru-RU" sz="4000" b="1" dirty="0">
                <a:solidFill>
                  <a:srgbClr val="0000FF"/>
                </a:solidFill>
                <a:latin typeface="Century" pitchFamily="18" charset="0"/>
                <a:ea typeface="MS Mincho" pitchFamily="49" charset="-128"/>
              </a:rPr>
            </a:br>
            <a:br>
              <a:rPr lang="ru-RU" sz="4000" b="1" dirty="0">
                <a:solidFill>
                  <a:srgbClr val="0000FF"/>
                </a:solidFill>
                <a:latin typeface="Century" pitchFamily="18" charset="0"/>
                <a:ea typeface="MS Mincho" pitchFamily="49" charset="-128"/>
              </a:rPr>
            </a:b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в районном экологическом конкурсе «Первоцветы»</a:t>
            </a:r>
            <a:b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dirty="0"/>
            </a:br>
            <a:r>
              <a:rPr lang="ru-RU" b="1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641379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ru-RU" sz="32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Экологическая акция по очистке </a:t>
            </a:r>
            <a:r>
              <a:rPr lang="ru-RU" sz="3200" b="1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р.Санохта</a:t>
            </a:r>
            <a:b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Documents and Settings\Администратор\Рабочий стол\ФОТО ПРОЕКТ\100_0658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5403273" cy="4052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Администратор\Рабочий стол\ФОТО ПРОЕКТ\100_066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5586103" cy="423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Администратор\Рабочий стол\ФОТО ПРОЕКТ\100_066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988840"/>
            <a:ext cx="5267325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br>
              <a:rPr lang="ru-RU" sz="3200" b="1" dirty="0">
                <a:solidFill>
                  <a:srgbClr val="FF505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FF5050"/>
                </a:solidFill>
                <a:latin typeface="Monotype Corsiva" pitchFamily="66" charset="0"/>
              </a:rPr>
              <a:t>Озеленение территории школы</a:t>
            </a:r>
            <a:br>
              <a:rPr lang="ru-RU" sz="3200" b="1" dirty="0">
                <a:solidFill>
                  <a:srgbClr val="FF505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FF5050"/>
                </a:solidFill>
                <a:latin typeface="Monotype Corsiva" pitchFamily="66" charset="0"/>
              </a:rPr>
              <a:t>«Аллея славы» к 68-ти </a:t>
            </a:r>
            <a:r>
              <a:rPr lang="ru-RU" sz="3200" b="1" dirty="0" err="1">
                <a:solidFill>
                  <a:srgbClr val="FF5050"/>
                </a:solidFill>
                <a:latin typeface="Monotype Corsiva" pitchFamily="66" charset="0"/>
              </a:rPr>
              <a:t>летию</a:t>
            </a:r>
            <a:r>
              <a:rPr lang="ru-RU" sz="3200" b="1" dirty="0">
                <a:solidFill>
                  <a:srgbClr val="FF5050"/>
                </a:solidFill>
                <a:latin typeface="Monotype Corsiva" pitchFamily="66" charset="0"/>
              </a:rPr>
              <a:t> Великой Победы</a:t>
            </a:r>
            <a:br>
              <a:rPr lang="ru-RU" sz="3200" b="1" dirty="0">
                <a:solidFill>
                  <a:srgbClr val="FF5050"/>
                </a:solidFill>
                <a:latin typeface="Monotype Corsiva" pitchFamily="66" charset="0"/>
              </a:rPr>
            </a:br>
            <a:endParaRPr lang="ru-RU" sz="3200" b="1" dirty="0">
              <a:solidFill>
                <a:srgbClr val="FF505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C:\Documents and Settings\Администратор\Рабочий стол\Новая папка\экология\IMG_1739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532859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Администратор\Рабочий стол\Новая папка\экология\IMG_173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1850" y="2636912"/>
            <a:ext cx="5772150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bg2">
                <a:lumMod val="90000"/>
              </a:schemeClr>
            </a:gs>
            <a:gs pos="39999">
              <a:srgbClr val="85C2FF"/>
            </a:gs>
            <a:gs pos="70000">
              <a:schemeClr val="accent3">
                <a:lumMod val="20000"/>
                <a:lumOff val="80000"/>
              </a:schemeClr>
            </a:gs>
            <a:gs pos="100000">
              <a:schemeClr val="tx2"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Администратор\Рабочий стол\Новая папка\экология\IMG_3175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54006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45624" cy="1800200"/>
          </a:xfrm>
        </p:spPr>
        <p:txBody>
          <a:bodyPr>
            <a:normAutofit/>
          </a:bodyPr>
          <a:lstStyle/>
          <a:p>
            <a:r>
              <a:rPr lang="ru-RU" sz="3200" b="1" u="sng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Уборка пришкольной территории</a:t>
            </a:r>
            <a:br>
              <a:rPr lang="ru-RU" sz="3200" b="1" u="sng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Уборка – это весело….</a:t>
            </a:r>
            <a:br>
              <a:rPr lang="ru-RU" sz="32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Documents and Settings\Администратор\Рабочий стол\Новая папка\экология\IMG_317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204864"/>
            <a:ext cx="5256584" cy="405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tx2"/>
            </a:gs>
            <a:gs pos="39999">
              <a:srgbClr val="FF5050">
                <a:alpha val="45000"/>
              </a:srgbClr>
            </a:gs>
            <a:gs pos="70000">
              <a:srgbClr val="FFC000">
                <a:alpha val="12000"/>
              </a:srgbClr>
            </a:gs>
            <a:gs pos="100000">
              <a:schemeClr val="tx2"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вот и результаты нашего труда…</a:t>
            </a:r>
          </a:p>
        </p:txBody>
      </p:sp>
      <p:pic>
        <p:nvPicPr>
          <p:cNvPr id="24579" name="Picture 3" descr="C:\Documents and Settings\Администратор\Рабочий стол\Новая папка\экология\IMG_31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4537199" cy="3600400"/>
          </a:xfrm>
          <a:prstGeom prst="rect">
            <a:avLst/>
          </a:prstGeom>
          <a:noFill/>
        </p:spPr>
      </p:pic>
      <p:pic>
        <p:nvPicPr>
          <p:cNvPr id="24580" name="Picture 4" descr="C:\Documents and Settings\Администратор\Рабочий стол\Новая папка\экология\IMG_31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328592" cy="3600400"/>
          </a:xfrm>
          <a:prstGeom prst="rect">
            <a:avLst/>
          </a:prstGeom>
          <a:noFill/>
        </p:spPr>
      </p:pic>
      <p:pic>
        <p:nvPicPr>
          <p:cNvPr id="24581" name="Picture 5" descr="C:\Documents and Settings\Администратор\Рабочий стол\Новая папка\экология\IMG_33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564904"/>
            <a:ext cx="5289265" cy="402889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6600FF"/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rgbClr val="6600FF"/>
                </a:solidFill>
                <a:latin typeface="Monotype Corsiva" pitchFamily="66" charset="0"/>
              </a:rPr>
              <a:t>Экологическая акция «Чистый родник»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C:\Documents and Settings\Администратор\Рабочий стол\Новая папка\экология\IMG_3330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1520" y="1772816"/>
            <a:ext cx="5328592" cy="353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219393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99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Очистка территории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99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99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родника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99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99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Золотой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99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9900CC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C:\Documents and Settings\Администратор\Рабочий стол\Новая папка\экология\IMG_333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140968"/>
            <a:ext cx="5508104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1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3">
                <a:lumMod val="20000"/>
                <a:lumOff val="80000"/>
              </a:schemeClr>
            </a:gs>
            <a:gs pos="39999">
              <a:srgbClr val="85C2FF"/>
            </a:gs>
            <a:gs pos="70000">
              <a:schemeClr val="accent3">
                <a:lumMod val="20000"/>
                <a:lumOff val="80000"/>
              </a:schemeClr>
            </a:gs>
            <a:gs pos="100000">
              <a:schemeClr val="tx2">
                <a:lumMod val="9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Documents and Settings\Администратор\Рабочий стол\ФОТО ПРОЕКТ\100_036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75555">
            <a:off x="537017" y="1139958"/>
            <a:ext cx="4900846" cy="408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Century" pitchFamily="18" charset="0"/>
              </a:rPr>
              <a:t>На природе хорошо не только работать, </a:t>
            </a:r>
            <a:br>
              <a:rPr lang="ru-RU" sz="2800" b="1" dirty="0">
                <a:solidFill>
                  <a:srgbClr val="0000FF"/>
                </a:solidFill>
                <a:latin typeface="Century" pitchFamily="18" charset="0"/>
              </a:rPr>
            </a:br>
            <a:r>
              <a:rPr lang="ru-RU" sz="2800" b="1" dirty="0">
                <a:solidFill>
                  <a:srgbClr val="0000FF"/>
                </a:solidFill>
                <a:latin typeface="Century" pitchFamily="18" charset="0"/>
              </a:rPr>
              <a:t>но и отдыхать……походы, экскурсии …</a:t>
            </a:r>
            <a:br>
              <a:rPr lang="ru-RU" sz="2800" dirty="0">
                <a:solidFill>
                  <a:srgbClr val="0000FF"/>
                </a:solidFill>
                <a:latin typeface="Century" pitchFamily="18" charset="0"/>
              </a:rPr>
            </a:br>
            <a:endParaRPr lang="ru-RU" sz="2800" dirty="0">
              <a:solidFill>
                <a:srgbClr val="0000FF"/>
              </a:solidFill>
              <a:latin typeface="Century" pitchFamily="18" charset="0"/>
            </a:endParaRPr>
          </a:p>
        </p:txBody>
      </p:sp>
      <p:pic>
        <p:nvPicPr>
          <p:cNvPr id="7" name="Содержимое 6" descr="C:\Documents and Settings\Администратор\Рабочий стол\Новая папка (2)\100_0982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43500">
            <a:off x="3463547" y="1509554"/>
            <a:ext cx="4932490" cy="386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 descr="C:\Documents and Settings\All Users\Документы\Мои рисунки\Kodak Pictures\14.06.2010\100_109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3693">
            <a:off x="1525855" y="2352469"/>
            <a:ext cx="5413969" cy="40607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FFC000">
                <a:alpha val="49000"/>
              </a:srgbClr>
            </a:gs>
            <a:gs pos="39999">
              <a:srgbClr val="FF5050">
                <a:alpha val="45000"/>
              </a:srgbClr>
            </a:gs>
            <a:gs pos="70000">
              <a:srgbClr val="7030A0">
                <a:alpha val="34000"/>
              </a:srgbClr>
            </a:gs>
            <a:gs pos="100000">
              <a:schemeClr val="tx2">
                <a:lumMod val="9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Администратор\Рабочий стол\Новая папка (2)\IMG_344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2060" y="1556298"/>
            <a:ext cx="6659880" cy="374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пришкольной территории мы разбили красивые цветочные клумбы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" name="Содержимое 3" descr="C:\Documents and Settings\Администратор\Рабочий стол\Новая папка (2)\IMG_3448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561662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Администратор\Рабочий стол\Новая папка (2)\IMG_345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636912"/>
            <a:ext cx="5850220" cy="396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Наши природные наблюдения</a:t>
            </a:r>
          </a:p>
        </p:txBody>
      </p:sp>
      <p:pic>
        <p:nvPicPr>
          <p:cNvPr id="4" name="Содержимое 3" descr="C:\Documents and Settings\Администратор\Рабочий стол\ФОТО ПРОЕКТ\100_0603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680520" cy="3588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Администратор\Рабочий стол\Новая папка (2)\100_062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4896544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 descr="C:\Documents and Settings\All Users\Документы\Мои рисунки\Kodak Pictures\01.01.2010\100_06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1352" y="1052736"/>
            <a:ext cx="5149080" cy="437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C:\Documents and Settings\All Users\Документы\Мои рисунки\Kodak Pictures\14.06.2010\100_109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835388"/>
            <a:ext cx="5184576" cy="4022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26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b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у школьников чувства гражданской ответственности за экологическую обстановку своей «малой Родины»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Практическое участие школьников в решении экологических проблем Семеновского района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Освоение новых форм поиска, обработки и анализа информации развитие интереса к творческой исследовательской деятельности.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экологических проектов</a:t>
            </a: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ПОХОД\11062010_0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358246" cy="62151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Реки чистые в лесах, </a:t>
            </a:r>
            <a:b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Зверей и птичек голоса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Администратор\Рабочий стол\Новая папка\экология\IMG_19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b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b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b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b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b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b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b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49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br>
              <a:rPr lang="ru-RU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СПАСИБО ЗА ВНИМАНИЕ!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ПОХОД\11062010_0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8501122" cy="62151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b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цветы растут в полях,</a:t>
            </a:r>
            <a:b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Вместе люди и земля!</a:t>
            </a:r>
            <a:b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l Users\Документы\Мои рисунки\Kodak Pictures\14.06.2010\100_1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8841160" cy="208823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/>
              <a:t> </a:t>
            </a:r>
            <a:r>
              <a:rPr lang="ru-RU" sz="2700" b="1" dirty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Берегите эти воды, эти земли,</a:t>
            </a:r>
            <a:br>
              <a:rPr lang="ru-RU" sz="2700" b="1" dirty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 Даже малую былиночку любя.</a:t>
            </a:r>
            <a:br>
              <a:rPr lang="ru-RU" sz="2700" b="1" dirty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Берегите всех зверей внутри природы,</a:t>
            </a:r>
            <a:br>
              <a:rPr lang="ru-RU" sz="2700" b="1" dirty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Убивайте лишь зверей внутри себя.</a:t>
            </a:r>
            <a:br>
              <a:rPr lang="ru-RU" sz="2700" b="1" dirty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                               </a:t>
            </a:r>
            <a:r>
              <a:rPr lang="ru-RU" sz="2200" b="1" dirty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Е. Евтушенко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ПОХОД\11062010_0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8501122" cy="62865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КЕРЖЕНСКИЕ ЛЕСА, БЕЗДОННАЯ СИНЬ НЕБА….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IMG_34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02" y="285728"/>
            <a:ext cx="8147216" cy="62865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9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ЗОЛОТАЯ ХОХЛОМА  -</a:t>
            </a:r>
            <a:br>
              <a:rPr lang="ru-RU" sz="49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9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ДУША РОССИИ!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2664296"/>
          </a:xfrm>
        </p:spPr>
        <p:txBody>
          <a:bodyPr>
            <a:normAutofit fontScale="90000"/>
          </a:bodyPr>
          <a:lstStyle/>
          <a:p>
            <a:r>
              <a:rPr lang="ru-RU" sz="4000" b="1" u="sng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проекта:</a:t>
            </a:r>
            <a:br>
              <a:rPr lang="ru-RU" sz="4000" b="1" u="sng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solidFill>
                  <a:srgbClr val="007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Организация практической работы по улучшению экологического состояния природы нашего района, развитие творческой познавательной активности и практических навыков по изучению и исследованию природы.</a:t>
            </a:r>
            <a:br>
              <a:rPr lang="ru-RU" sz="2000" dirty="0">
                <a:solidFill>
                  <a:srgbClr val="007300"/>
                </a:solidFill>
              </a:rPr>
            </a:br>
            <a:endParaRPr lang="ru-RU" sz="2000" dirty="0">
              <a:solidFill>
                <a:srgbClr val="007300"/>
              </a:solidFill>
            </a:endParaRPr>
          </a:p>
        </p:txBody>
      </p:sp>
      <p:pic>
        <p:nvPicPr>
          <p:cNvPr id="2050" name="Picture 2" descr="C:\Documents and Settings\Администратор\Рабочий стол\Новая папка\экология\IMG_16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937" y="3458158"/>
            <a:ext cx="3035455" cy="2249915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Рабочий стол\Новая папка\экология\IMG_22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0727" y="3438613"/>
            <a:ext cx="3203780" cy="2415955"/>
          </a:xfrm>
          <a:prstGeom prst="rect">
            <a:avLst/>
          </a:prstGeom>
          <a:noFill/>
        </p:spPr>
      </p:pic>
      <p:pic>
        <p:nvPicPr>
          <p:cNvPr id="2052" name="Picture 4" descr="C:\Documents and Settings\All Users\Документы\Мои рисунки\Kodak Pictures\14.06.2010\100_097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293096"/>
            <a:ext cx="2952328" cy="22048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u="sng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Сроки реализации проекта: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апрель - июнь 2013г.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  <a:ln>
            <a:solidFill>
              <a:schemeClr val="tx2">
                <a:lumMod val="90000"/>
              </a:schemeClr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endParaRPr lang="ru-RU" sz="24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i="1" dirty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r>
              <a:rPr lang="ru-RU" sz="2000" dirty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(первая декада апреля) – сбор  информации, оценка состояния окружающей среды; выбор возможных тем для исследовательской работы; выбор природных объектов, нуждающихся в защите, разработка проектов их восстановления.</a:t>
            </a:r>
          </a:p>
          <a:p>
            <a:pPr lvl="0"/>
            <a:endParaRPr lang="ru-RU" sz="2000" dirty="0">
              <a:solidFill>
                <a:schemeClr val="accent4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i="1" dirty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</a:t>
            </a:r>
            <a:r>
              <a:rPr lang="ru-RU" sz="2000" i="1" dirty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(апрель - июнь) – организация работы, реализация мероприятий, организация исследовательской работы, организация оздоровительной и </a:t>
            </a:r>
            <a:r>
              <a:rPr lang="ru-RU" sz="2000" dirty="0" err="1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досуговой</a:t>
            </a:r>
            <a:r>
              <a:rPr lang="ru-RU" sz="2000" dirty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деятельности.</a:t>
            </a:r>
          </a:p>
          <a:p>
            <a:pPr lvl="0"/>
            <a:endParaRPr lang="ru-RU" sz="2000" dirty="0">
              <a:solidFill>
                <a:schemeClr val="accent4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i="1" dirty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Заключительный </a:t>
            </a:r>
            <a:r>
              <a:rPr lang="ru-RU" sz="2000" dirty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(последняя декада июня) – подведение итогов работы, оценка результатов  реализации проекта, оформление отчетных материалов.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39999">
              <a:srgbClr val="CCFFCC"/>
            </a:gs>
            <a:gs pos="70000">
              <a:schemeClr val="accent6">
                <a:lumMod val="20000"/>
                <a:lumOff val="80000"/>
              </a:schemeClr>
            </a:gs>
            <a:gs pos="100000">
              <a:schemeClr val="tx2">
                <a:lumMod val="9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ru-RU" sz="3200" b="1" u="sng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Активисты детского объединения «Эспада» (учащиеся 6, 8 классов)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Волонтерское движение школы (учащиеся 9-11 классов)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Экологический отряд (учащиеся 7-х классов)</a:t>
            </a:r>
            <a:endParaRPr lang="ru-RU" sz="2400" dirty="0"/>
          </a:p>
        </p:txBody>
      </p:sp>
      <p:pic>
        <p:nvPicPr>
          <p:cNvPr id="3074" name="Picture 2" descr="C:\Documents and Settings\Администратор\Рабочий стол\Новая папка\экология\IMG_33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78693">
            <a:off x="713018" y="3277131"/>
            <a:ext cx="3592407" cy="2882173"/>
          </a:xfrm>
          <a:prstGeom prst="rect">
            <a:avLst/>
          </a:prstGeom>
          <a:noFill/>
        </p:spPr>
      </p:pic>
      <p:pic>
        <p:nvPicPr>
          <p:cNvPr id="3075" name="Picture 3" descr="C:\Documents and Settings\All Users\Документы\Мои рисунки\Kodak Pictures\14.06.2010\100_10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51122">
            <a:off x="4716016" y="3284984"/>
            <a:ext cx="3850952" cy="288843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rgbClr val="7F7F7F"/>
      </a:dk1>
      <a:lt1>
        <a:srgbClr val="546321"/>
      </a:lt1>
      <a:dk2>
        <a:srgbClr val="B7FFB7"/>
      </a:dk2>
      <a:lt2>
        <a:srgbClr val="C9FAED"/>
      </a:lt2>
      <a:accent1>
        <a:srgbClr val="009900"/>
      </a:accent1>
      <a:accent2>
        <a:srgbClr val="009DD9"/>
      </a:accent2>
      <a:accent3>
        <a:srgbClr val="99FF66"/>
      </a:accent3>
      <a:accent4>
        <a:srgbClr val="C1FFA3"/>
      </a:accent4>
      <a:accent5>
        <a:srgbClr val="387025"/>
      </a:accent5>
      <a:accent6>
        <a:srgbClr val="A5C249"/>
      </a:accent6>
      <a:hlink>
        <a:srgbClr val="E2D700"/>
      </a:hlink>
      <a:folHlink>
        <a:srgbClr val="00B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433</Words>
  <Application>Microsoft Office PowerPoint</Application>
  <PresentationFormat>Экран (4:3)</PresentationFormat>
  <Paragraphs>37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</vt:lpstr>
      <vt:lpstr>Monotype Corsiva</vt:lpstr>
      <vt:lpstr>Times New Roman</vt:lpstr>
      <vt:lpstr>Wingdings</vt:lpstr>
      <vt:lpstr>Тема Office</vt:lpstr>
      <vt:lpstr>МОУ СОШ №1 г. Семенов     Экологический проект «МИР после ДОЖДЯ» руководитель- Горячева Л.П.</vt:lpstr>
      <vt:lpstr>Реки чистые в лесах,  Зверей и птичек голоса</vt:lpstr>
      <vt:lpstr> И цветы растут в полях, Вместе люди и земля! </vt:lpstr>
      <vt:lpstr> Берегите эти воды, эти земли,  Даже малую былиночку любя. Берегите всех зверей внутри природы, Убивайте лишь зверей внутри себя.                                Е. Евтушенко</vt:lpstr>
      <vt:lpstr>КЕРЖЕНСКИЕ ЛЕСА, БЕЗДОННАЯ СИНЬ НЕБА….</vt:lpstr>
      <vt:lpstr> ЗОЛОТАЯ ХОХЛОМА  -  ДУША РОССИИ!</vt:lpstr>
      <vt:lpstr>Цель проекта:  Организация практической работы по улучшению экологического состояния природы нашего района, развитие творческой познавательной активности и практических навыков по изучению и исследованию природы. </vt:lpstr>
      <vt:lpstr>Сроки реализации проекта: апрель - июнь 2013г. </vt:lpstr>
      <vt:lpstr>Участники проекта:     </vt:lpstr>
      <vt:lpstr>    Деятельность учащихся по реализации проекта «Мир после дождя»  Участие в районном экологическом конкурсе «Первоцветы»    </vt:lpstr>
      <vt:lpstr> Экологическая акция по очистке р.Санохта </vt:lpstr>
      <vt:lpstr> Озеленение территории школы «Аллея славы» к 68-ти летию Великой Победы </vt:lpstr>
      <vt:lpstr>Уборка пришкольной территории   Уборка – это весело…. </vt:lpstr>
      <vt:lpstr>А вот и результаты нашего труда…</vt:lpstr>
      <vt:lpstr> Экологическая акция «Чистый родник» </vt:lpstr>
      <vt:lpstr>На природе хорошо не только работать,  но и отдыхать……походы, экскурсии … </vt:lpstr>
      <vt:lpstr>На пришкольной территории мы разбили красивые цветочные клумбы </vt:lpstr>
      <vt:lpstr>Наши природные наблюдения</vt:lpstr>
      <vt:lpstr>Ожидаемые результаты: </vt:lpstr>
      <vt:lpstr>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 «МИР после ДОЖДЯ»</dc:title>
  <dc:creator>Пользователь</dc:creator>
  <cp:lastModifiedBy>tvk-2004@dnevnik.ru</cp:lastModifiedBy>
  <cp:revision>40</cp:revision>
  <dcterms:modified xsi:type="dcterms:W3CDTF">2022-02-14T13:53:47Z</dcterms:modified>
</cp:coreProperties>
</file>