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72" r:id="rId8"/>
    <p:sldId id="265" r:id="rId9"/>
    <p:sldId id="266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209796"/>
      </p:ext>
    </p:extLst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421462"/>
      </p:ext>
    </p:extLst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077103"/>
      </p:ext>
    </p:extLst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639077"/>
      </p:ext>
    </p:extLst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244055"/>
      </p:ext>
    </p:extLst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06823"/>
      </p:ext>
    </p:extLst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78856"/>
      </p:ext>
    </p:extLst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665116"/>
      </p:ext>
    </p:extLst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7098"/>
      </p:ext>
    </p:extLst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331173"/>
      </p:ext>
    </p:extLst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28730"/>
      </p:ext>
    </p:extLst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9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sh dir="u"/>
  </p:transition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3194" y="3428206"/>
            <a:ext cx="6427238" cy="1167788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effectLst/>
                <a:latin typeface="Times New Roman"/>
                <a:ea typeface="Calibri"/>
                <a:cs typeface="Times New Roman"/>
              </a:rPr>
              <a:t> </a:t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3600" dirty="0">
                <a:effectLst/>
                <a:latin typeface="Times New Roman"/>
                <a:ea typeface="Calibri"/>
                <a:cs typeface="Times New Roman"/>
              </a:rPr>
              <a:t>ПРОЕКТ</a:t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4800" dirty="0">
                <a:effectLst/>
                <a:latin typeface="Times New Roman"/>
                <a:ea typeface="Calibri"/>
                <a:cs typeface="Times New Roman"/>
              </a:rPr>
              <a:t>«На страже воды</a:t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4800" dirty="0">
                <a:effectLst/>
                <a:latin typeface="Times New Roman"/>
                <a:ea typeface="Calibri"/>
                <a:cs typeface="Times New Roman"/>
              </a:rPr>
              <a:t> круглый год»</a:t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1800" dirty="0">
                <a:effectLst/>
                <a:latin typeface="Times New Roman"/>
                <a:ea typeface="Calibri"/>
                <a:cs typeface="Times New Roman"/>
              </a:rPr>
              <a:t> </a:t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1800" dirty="0">
                <a:effectLst/>
                <a:latin typeface="Times New Roman"/>
                <a:ea typeface="Calibri"/>
                <a:cs typeface="Times New Roman"/>
              </a:rPr>
              <a:t> </a:t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4139952" y="5442970"/>
            <a:ext cx="3852980" cy="362293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407314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/>
              <a:t>     Автор: Сорина Алина, 15 лет</a:t>
            </a:r>
          </a:p>
          <a:p>
            <a:pPr algn="r"/>
            <a:r>
              <a:rPr lang="ru-RU" dirty="0"/>
              <a:t>учащаяся  9 «В» класса,</a:t>
            </a:r>
          </a:p>
          <a:p>
            <a:pPr algn="r"/>
            <a:r>
              <a:rPr lang="ru-RU" dirty="0"/>
              <a:t> МБОУ «Школа №1»</a:t>
            </a:r>
          </a:p>
          <a:p>
            <a:pPr algn="r"/>
            <a:r>
              <a:rPr lang="ru-RU" dirty="0" err="1"/>
              <a:t>г.Семёнов</a:t>
            </a:r>
            <a:endParaRPr lang="ru-RU" dirty="0"/>
          </a:p>
        </p:txBody>
      </p:sp>
      <p:pic>
        <p:nvPicPr>
          <p:cNvPr id="6" name="Рисунок 5" descr="D:\рабочий стол\Фото лето 2016\100_3356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472980"/>
            <a:ext cx="4805844" cy="3253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807174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5966666" cy="59093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effectLst/>
              </a:rPr>
              <a:t>5.Выставка «Вторая жизнь ненужных вещей</a:t>
            </a:r>
            <a:r>
              <a:rPr lang="ru-RU" sz="2000" dirty="0">
                <a:effectLst/>
              </a:rPr>
              <a:t>» 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PC\AppData\Local\Microsoft\Windows\Temporary Internet Files\Content.Word\100_3497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4057" y="1196752"/>
            <a:ext cx="3928983" cy="2773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PC\AppData\Local\Microsoft\Windows\Temporary Internet Files\Content.Word\100_3502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4058" y="4149080"/>
            <a:ext cx="3928982" cy="2573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PC\AppData\Local\Microsoft\Windows\Temporary Internet Files\Content.Word\100_3498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391444"/>
            <a:ext cx="3501315" cy="5157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712579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59199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effectLst/>
              </a:rPr>
              <a:t>3 этап – Завершающий: декабрь 2016- февраль 2017 года</a:t>
            </a:r>
            <a:br>
              <a:rPr lang="ru-RU" dirty="0">
                <a:solidFill>
                  <a:schemeClr val="tx1"/>
                </a:solidFill>
                <a:effectLst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PC\Desktop\100_36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6785" y="3579037"/>
            <a:ext cx="3233687" cy="242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PC\Desktop\100_3643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143" b="-5925"/>
          <a:stretch/>
        </p:blipFill>
        <p:spPr bwMode="auto">
          <a:xfrm>
            <a:off x="323528" y="2288742"/>
            <a:ext cx="2786073" cy="3715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PC\Desktop\НОУ 2017\год-экологии-2017-в-россии.jpg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40152" y="979930"/>
            <a:ext cx="2880320" cy="173483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3568" y="119675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Анализ проведённых мероприятий, планирование работы на первое полугодие 2017 года-года экологии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79912" y="2924944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Исследовательская работа, систематизация полученных знаний.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6141983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Руководитель ВООП</a:t>
            </a:r>
          </a:p>
          <a:p>
            <a:r>
              <a:rPr lang="ru-RU" dirty="0"/>
              <a:t> </a:t>
            </a:r>
            <a:r>
              <a:rPr lang="ru-RU" dirty="0" err="1"/>
              <a:t>Невельская</a:t>
            </a:r>
            <a:r>
              <a:rPr lang="ru-RU" dirty="0"/>
              <a:t> Л.А.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03262" y="619178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Бывший руководитель ВООП-                          Шапошникова Л.С.</a:t>
            </a:r>
          </a:p>
        </p:txBody>
      </p:sp>
    </p:spTree>
    <p:extLst>
      <p:ext uri="{BB962C8B-B14F-4D97-AF65-F5344CB8AC3E}">
        <p14:creationId xmlns:p14="http://schemas.microsoft.com/office/powerpoint/2010/main" val="157668385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327734"/>
            <a:ext cx="3878434" cy="767162"/>
          </a:xfrm>
        </p:spPr>
        <p:txBody>
          <a:bodyPr/>
          <a:lstStyle/>
          <a:p>
            <a:pPr marL="0" indent="0">
              <a:buNone/>
            </a:pPr>
            <a:br>
              <a:rPr lang="ru-RU" sz="1800" dirty="0"/>
            </a:br>
            <a:br>
              <a:rPr lang="ru-RU" sz="1800" dirty="0"/>
            </a:br>
            <a:r>
              <a:rPr lang="ru-RU" sz="1800" dirty="0">
                <a:solidFill>
                  <a:schemeClr val="tx1"/>
                </a:solidFill>
              </a:rPr>
              <a:t>В 2017 году продолжим работу по очистке рек, озёр и родников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D:\экология 2010\IMG_3307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5907112" y="3808150"/>
            <a:ext cx="3178629" cy="251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экология 2010\IMG_333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176" y="4221088"/>
            <a:ext cx="422399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рабочий стол\Фото лето 2016\100_332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141008"/>
            <a:ext cx="4203569" cy="315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рабочий стол\Фото лето 2016\100_335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6084" y="192403"/>
            <a:ext cx="4130015" cy="309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48334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196752"/>
            <a:ext cx="5966666" cy="2423346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>
                <a:solidFill>
                  <a:schemeClr val="tx1"/>
                </a:solidFill>
              </a:rPr>
              <a:t>Спасибо за внимание!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2643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7460309" cy="5616624"/>
          </a:xfrm>
        </p:spPr>
        <p:txBody>
          <a:bodyPr/>
          <a:lstStyle/>
          <a:p>
            <a:pPr marL="0" indent="0" algn="l">
              <a:buNone/>
            </a:pP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br>
              <a:rPr lang="ru-RU" sz="1800" dirty="0">
                <a:effectLst/>
              </a:rPr>
            </a:br>
            <a:r>
              <a:rPr lang="ru-RU" sz="2400" dirty="0">
                <a:solidFill>
                  <a:schemeClr val="tx1"/>
                </a:solidFill>
                <a:effectLst/>
              </a:rPr>
              <a:t>Цель </a:t>
            </a:r>
            <a:r>
              <a:rPr lang="ru-RU" sz="1800" dirty="0">
                <a:solidFill>
                  <a:schemeClr val="tx1"/>
                </a:solidFill>
                <a:effectLst/>
              </a:rPr>
              <a:t>– сформировать у школьников  бережное отношению к воде, экологически грамотное её использование.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 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2400" dirty="0">
                <a:solidFill>
                  <a:schemeClr val="tx1"/>
                </a:solidFill>
                <a:effectLst/>
              </a:rPr>
              <a:t>Задачи:</a:t>
            </a:r>
            <a:br>
              <a:rPr lang="ru-RU" sz="2400" dirty="0">
                <a:solidFill>
                  <a:schemeClr val="tx1"/>
                </a:solidFill>
                <a:effectLst/>
              </a:rPr>
            </a:b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1.Выявить  значение воды в жизни человека.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2. Выяснить экологическое состояние водных объектов </a:t>
            </a:r>
            <a:r>
              <a:rPr lang="ru-RU" sz="1800" dirty="0" err="1">
                <a:solidFill>
                  <a:schemeClr val="tx1"/>
                </a:solidFill>
                <a:effectLst/>
              </a:rPr>
              <a:t>г.Семёнова</a:t>
            </a:r>
            <a:r>
              <a:rPr lang="ru-RU" sz="1800" dirty="0">
                <a:solidFill>
                  <a:schemeClr val="tx1"/>
                </a:solidFill>
                <a:effectLst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3.Организовать экологические акции по очистке водных объектов.</a:t>
            </a:r>
            <a:br>
              <a:rPr lang="ru-RU" sz="1800" dirty="0">
                <a:solidFill>
                  <a:schemeClr val="tx1"/>
                </a:solidFill>
                <a:effectLst/>
              </a:rPr>
            </a:br>
            <a:br>
              <a:rPr lang="ru-RU" sz="1800" dirty="0">
                <a:solidFill>
                  <a:schemeClr val="tx1"/>
                </a:solidFill>
                <a:effectLst/>
              </a:rPr>
            </a:br>
            <a:r>
              <a:rPr lang="ru-RU" sz="1800" dirty="0">
                <a:solidFill>
                  <a:schemeClr val="tx1"/>
                </a:solidFill>
                <a:effectLst/>
              </a:rPr>
              <a:t>4. Провести мероприятия по формированию бережного отношения к воде</a:t>
            </a:r>
            <a:r>
              <a:rPr lang="ru-RU" dirty="0">
                <a:solidFill>
                  <a:schemeClr val="tx1"/>
                </a:solidFill>
                <a:effectLst/>
              </a:rPr>
              <a:t> </a:t>
            </a:r>
            <a:br>
              <a:rPr lang="ru-RU" dirty="0">
                <a:solidFill>
                  <a:schemeClr val="tx1"/>
                </a:solidFill>
                <a:effectLst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2483768" y="5877271"/>
            <a:ext cx="3528392" cy="360039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pic>
        <p:nvPicPr>
          <p:cNvPr id="1026" name="Picture 2" descr="C:\Users\PC\Desktop\img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4680876"/>
            <a:ext cx="2736147" cy="205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5523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291" y="1284072"/>
            <a:ext cx="7046786" cy="2304256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+mn-lt"/>
              </a:rPr>
              <a:t>Исследовали водные объекты нашего округа и города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n-lt"/>
              </a:rPr>
              <a:t>Семёнова</a:t>
            </a:r>
            <a:r>
              <a:rPr lang="ru-RU" sz="1800" dirty="0">
                <a:solidFill>
                  <a:schemeClr val="tx1"/>
                </a:solidFill>
                <a:effectLst/>
                <a:latin typeface="+mn-lt"/>
              </a:rPr>
              <a:t>. </a:t>
            </a:r>
            <a:br>
              <a:rPr lang="ru-RU" sz="1800" dirty="0">
                <a:solidFill>
                  <a:schemeClr val="tx1"/>
                </a:solidFill>
                <a:effectLst/>
                <a:latin typeface="+mn-lt"/>
              </a:rPr>
            </a:br>
            <a:br>
              <a:rPr lang="ru-RU" sz="1800" dirty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+mn-lt"/>
              </a:rPr>
              <a:t>Наметили план посильного вклада нас, школьников, в улучшение экологического состояния водных объектов.</a:t>
            </a:r>
            <a:br>
              <a:rPr lang="ru-RU" dirty="0">
                <a:solidFill>
                  <a:schemeClr val="tx1"/>
                </a:solidFill>
                <a:effectLst/>
                <a:latin typeface="+mn-lt"/>
              </a:rPr>
            </a:b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4821456"/>
            <a:ext cx="3701690" cy="573810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            </a:t>
            </a:r>
            <a:r>
              <a:rPr lang="ru-RU" sz="2400" dirty="0">
                <a:solidFill>
                  <a:schemeClr val="tx1"/>
                </a:solidFill>
              </a:rPr>
              <a:t>Река  </a:t>
            </a:r>
            <a:r>
              <a:rPr lang="ru-RU" sz="2400" dirty="0" err="1">
                <a:solidFill>
                  <a:schemeClr val="tx1"/>
                </a:solidFill>
              </a:rPr>
              <a:t>Санохта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8252" y="183483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1 Этап - Подготовительный –</a:t>
            </a:r>
          </a:p>
          <a:p>
            <a:r>
              <a:rPr lang="ru-RU" sz="2400" b="1" dirty="0"/>
              <a:t> апрель-май 2016 года.</a:t>
            </a:r>
          </a:p>
          <a:p>
            <a:endParaRPr lang="ru-RU" sz="2400" b="1" dirty="0"/>
          </a:p>
          <a:p>
            <a:endParaRPr lang="ru-RU" sz="2400" b="1" dirty="0"/>
          </a:p>
        </p:txBody>
      </p:sp>
      <p:pic>
        <p:nvPicPr>
          <p:cNvPr id="5" name="Рисунок 4" descr="D:\рабочий стол\Фото лето 2016\100_335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782" y="3588328"/>
            <a:ext cx="4629120" cy="30400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138442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617"/>
            <a:ext cx="8280920" cy="1815066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dirty="0">
                <a:effectLst/>
              </a:rPr>
              <a:t> </a:t>
            </a:r>
            <a:r>
              <a:rPr lang="ru-RU" sz="2400" dirty="0">
                <a:solidFill>
                  <a:schemeClr val="tx1"/>
                </a:solidFill>
                <a:effectLst/>
              </a:rPr>
              <a:t>2 этап – Этап реализации – июнь- ноябрь 2016 года</a:t>
            </a:r>
            <a:br>
              <a:rPr lang="ru-RU" sz="2400" dirty="0">
                <a:solidFill>
                  <a:schemeClr val="tx1"/>
                </a:solidFill>
                <a:effectLst/>
              </a:rPr>
            </a:b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Проведение экологических акций: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1. Очистка берегов реки </a:t>
            </a:r>
            <a:r>
              <a:rPr lang="ru-RU" sz="2000" dirty="0" err="1">
                <a:solidFill>
                  <a:schemeClr val="tx1"/>
                </a:solidFill>
                <a:effectLst/>
              </a:rPr>
              <a:t>Санохта</a:t>
            </a:r>
            <a:r>
              <a:rPr lang="ru-RU" sz="2000" dirty="0">
                <a:solidFill>
                  <a:schemeClr val="tx1"/>
                </a:solidFill>
                <a:effectLst/>
              </a:rPr>
              <a:t> и окрестностей Нижнего озера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PC\Desktop\фото для заметки в газету\100_3330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948" y="1988840"/>
            <a:ext cx="3563888" cy="21752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D:\рабочий стол\Фото лето 2016\100_3331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7025" y="4441166"/>
            <a:ext cx="3459120" cy="23199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D:\рабочий стол\Фото лето 2016\100_3327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7025" y="1949493"/>
            <a:ext cx="3427428" cy="225392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D:\рабочий стол\Фото лето 2016\100_3346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474315"/>
            <a:ext cx="3679304" cy="23199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50774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6812237" cy="504056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effectLst/>
              </a:rPr>
              <a:t>2. Очистка территории у родника «Золотой»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экология 2010\IMG_332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1" y="1124744"/>
            <a:ext cx="4752528" cy="2623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D:\экология 2010\IMG_3330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2068" y="4077072"/>
            <a:ext cx="4626396" cy="268006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5379431" y="1420996"/>
            <a:ext cx="33123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Мусора в этом году  было намного меньше. </a:t>
            </a:r>
          </a:p>
          <a:p>
            <a:r>
              <a:rPr lang="ru-RU" dirty="0"/>
              <a:t>Люди часто пользуются водой из этого источника, при этом бережно относятся к его окрестностям и не мусорят.</a:t>
            </a:r>
          </a:p>
        </p:txBody>
      </p:sp>
    </p:spTree>
    <p:extLst>
      <p:ext uri="{BB962C8B-B14F-4D97-AF65-F5344CB8AC3E}">
        <p14:creationId xmlns:p14="http://schemas.microsoft.com/office/powerpoint/2010/main" val="45099260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3195" y="3284984"/>
            <a:ext cx="5331584" cy="131101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D:\экология 2010\IMG_333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15507"/>
            <a:ext cx="4891520" cy="30445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D:\экология 2010\IMG_3338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7" y="3284984"/>
            <a:ext cx="5559961" cy="331404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5292080" y="908720"/>
            <a:ext cx="4145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4 года назад мы увезли оттуда целую машину мусора. </a:t>
            </a:r>
          </a:p>
        </p:txBody>
      </p:sp>
    </p:spTree>
    <p:extLst>
      <p:ext uri="{BB962C8B-B14F-4D97-AF65-F5344CB8AC3E}">
        <p14:creationId xmlns:p14="http://schemas.microsoft.com/office/powerpoint/2010/main" val="329799679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F:\21.12.16\DSC_047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49225"/>
            <a:ext cx="4611688" cy="307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PC\Desktop\фото для заметки в газету\100_308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149225"/>
            <a:ext cx="4032250" cy="307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Объект 3" descr="C:\Users\PC\Desktop\НОУ 2017\21.12.16\DSC_0497.JPG"/>
          <p:cNvPicPr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90713" y="3357563"/>
            <a:ext cx="5657850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93869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5966666" cy="1703266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dirty="0">
                <a:solidFill>
                  <a:schemeClr val="tx1"/>
                </a:solidFill>
                <a:effectLst/>
              </a:rPr>
              <a:t>3.Участие во всероссийском </a:t>
            </a:r>
            <a:r>
              <a:rPr lang="ru-RU" sz="2000" dirty="0" err="1">
                <a:solidFill>
                  <a:schemeClr val="tx1"/>
                </a:solidFill>
                <a:effectLst/>
              </a:rPr>
              <a:t>экоуроке</a:t>
            </a:r>
            <a:r>
              <a:rPr lang="ru-RU" sz="2000" dirty="0">
                <a:solidFill>
                  <a:schemeClr val="tx1"/>
                </a:solidFill>
                <a:effectLst/>
              </a:rPr>
              <a:t> </a:t>
            </a:r>
            <a:r>
              <a:rPr lang="ru-RU" sz="2400" dirty="0">
                <a:solidFill>
                  <a:schemeClr val="tx1"/>
                </a:solidFill>
                <a:effectLst/>
              </a:rPr>
              <a:t>«Хранители воды»  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F:\Экоурок фото\P_20161022_112918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517" y="1412776"/>
            <a:ext cx="4896544" cy="2905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Экоурок фото\P_20161022_113047.jpg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067944" y="3140968"/>
            <a:ext cx="4433455" cy="3342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344550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13708"/>
            <a:ext cx="7604325" cy="1527034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dirty="0">
                <a:solidFill>
                  <a:schemeClr val="tx1"/>
                </a:solidFill>
                <a:effectLst/>
              </a:rPr>
              <a:t>4.Сбор макулатуры в школе - 28 октября.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br>
              <a:rPr lang="ru-RU" sz="2000" dirty="0">
                <a:solidFill>
                  <a:schemeClr val="tx1"/>
                </a:solidFill>
                <a:effectLst/>
              </a:rPr>
            </a:br>
            <a:r>
              <a:rPr lang="ru-RU" sz="2000" dirty="0">
                <a:solidFill>
                  <a:schemeClr val="tx1"/>
                </a:solidFill>
                <a:effectLst/>
              </a:rPr>
              <a:t> Всего собрали 367 килограмм.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F:\бум\IMG_5433.JPG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5536" y="2414883"/>
            <a:ext cx="4104456" cy="319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бум\IMG_5426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4602208" y="2378460"/>
            <a:ext cx="4618866" cy="367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879982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343</Words>
  <Application>Microsoft Office PowerPoint</Application>
  <PresentationFormat>Экран (4:3)</PresentationFormat>
  <Paragraphs>26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Georgia</vt:lpstr>
      <vt:lpstr>Times New Roman</vt:lpstr>
      <vt:lpstr>Trebuchet MS</vt:lpstr>
      <vt:lpstr>Воздушный поток</vt:lpstr>
      <vt:lpstr>  ПРОЕКТ «На страже воды  круглый год»     </vt:lpstr>
      <vt:lpstr>               Цель – сформировать у школьников  бережное отношению к воде, экологически грамотное её использование.   Задачи:  1.Выявить  значение воды в жизни человека.  2. Выяснить экологическое состояние водных объектов г.Семёнова.  3.Организовать экологические акции по очистке водных объектов.  4. Провести мероприятия по формированию бережного отношения к воде  </vt:lpstr>
      <vt:lpstr>Исследовали водные объекты нашего округа и города Семёнова.   Наметили план посильного вклада нас, школьников, в улучшение экологического состояния водных объектов. </vt:lpstr>
      <vt:lpstr> 2 этап – Этап реализации – июнь- ноябрь 2016 года  Проведение экологических акций: 1. Очистка берегов реки Санохта и окрестностей Нижнего озера</vt:lpstr>
      <vt:lpstr>2. Очистка территории у родника «Золотой»</vt:lpstr>
      <vt:lpstr>Презентация PowerPoint</vt:lpstr>
      <vt:lpstr>Презентация PowerPoint</vt:lpstr>
      <vt:lpstr>3.Участие во всероссийском экоуроке «Хранители воды»   </vt:lpstr>
      <vt:lpstr>4.Сбор макулатуры в школе - 28 октября.   Всего собрали 367 килограмм. </vt:lpstr>
      <vt:lpstr>5.Выставка «Вторая жизнь ненужных вещей» </vt:lpstr>
      <vt:lpstr>3 этап – Завершающий: декабрь 2016- февраль 2017 года </vt:lpstr>
      <vt:lpstr>  В 2017 году продолжим работу по очистке рек, озёр и родников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ПРОЕКТ «На страже воды  круглый год»     </dc:title>
  <dc:creator>PC</dc:creator>
  <cp:lastModifiedBy>tvk-2004@dnevnik.ru</cp:lastModifiedBy>
  <cp:revision>19</cp:revision>
  <dcterms:created xsi:type="dcterms:W3CDTF">2017-05-08T14:44:09Z</dcterms:created>
  <dcterms:modified xsi:type="dcterms:W3CDTF">2022-02-15T19:45:43Z</dcterms:modified>
</cp:coreProperties>
</file>