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71" r:id="rId9"/>
    <p:sldId id="264" r:id="rId10"/>
    <p:sldId id="262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A0E93-E542-4885-A0CC-8CCBB1962521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3C673-A4FB-4AED-87B8-114EB937C1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emvestnik.ru/public/bratina/285-20131005-3_kommunista.html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714620"/>
            <a:ext cx="8458200" cy="1785950"/>
          </a:xfrm>
        </p:spPr>
        <p:txBody>
          <a:bodyPr/>
          <a:lstStyle/>
          <a:p>
            <a:r>
              <a:rPr lang="ru-RU" dirty="0"/>
              <a:t>Экологический туризм в г. О  семёновский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429264"/>
            <a:ext cx="8458200" cy="914400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  <a:p>
            <a:r>
              <a:rPr lang="ru-RU" dirty="0"/>
              <a:t>Выполнила: </a:t>
            </a:r>
            <a:r>
              <a:rPr lang="ru-RU" dirty="0" err="1"/>
              <a:t>Чихутова</a:t>
            </a:r>
            <a:r>
              <a:rPr lang="ru-RU" dirty="0"/>
              <a:t> Юлия</a:t>
            </a:r>
          </a:p>
          <a:p>
            <a:r>
              <a:rPr lang="ru-RU" dirty="0"/>
              <a:t>Ученица 10 класса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14290"/>
            <a:ext cx="8297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Основатели памятника</a:t>
            </a:r>
          </a:p>
        </p:txBody>
      </p:sp>
      <p:pic>
        <p:nvPicPr>
          <p:cNvPr id="3" name="Рисунок 2" descr="бичуко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571612"/>
            <a:ext cx="3642312" cy="43100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10" y="6143644"/>
            <a:ext cx="1684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А. </a:t>
            </a:r>
            <a:r>
              <a:rPr lang="ru-RU"/>
              <a:t>А. Бичуков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86446" y="6072206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И. А. Арефьев</a:t>
            </a:r>
          </a:p>
        </p:txBody>
      </p:sp>
      <p:pic>
        <p:nvPicPr>
          <p:cNvPr id="6" name="Рисунок 5" descr="вопрос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3438" y="1571612"/>
            <a:ext cx="3929090" cy="442913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5916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Источники информации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071546"/>
            <a:ext cx="8286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>
                <a:hlinkClick r:id="rId2"/>
              </a:rPr>
              <a:t>http://semvestnik.ru/public/bratina/285-20131005-3_kommunista.html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2786058"/>
            <a:ext cx="7341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</a:t>
            </a:r>
            <a:r>
              <a:rPr lang="ru-RU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внимаие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Памятник трём коммунистам</a:t>
            </a:r>
          </a:p>
        </p:txBody>
      </p:sp>
      <p:pic>
        <p:nvPicPr>
          <p:cNvPr id="3" name="Рисунок 2" descr="3360657_8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2000240"/>
            <a:ext cx="6273184" cy="42386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4678" y="57148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571480"/>
            <a:ext cx="25785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Содержание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5786" y="1571612"/>
            <a:ext cx="3972370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dirty="0"/>
              <a:t> Описание памятник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Личности коммунистов 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История гибели коммунистов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Могила коммунистов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Основатели памятника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/>
              <a:t> Источники информации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pic>
        <p:nvPicPr>
          <p:cNvPr id="9" name="Рисунок 8" descr="памятник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6314" y="3429000"/>
            <a:ext cx="4064000" cy="29768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8662" y="0"/>
            <a:ext cx="75188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Описание памятника</a:t>
            </a:r>
          </a:p>
        </p:txBody>
      </p:sp>
      <p:pic>
        <p:nvPicPr>
          <p:cNvPr id="6" name="Рисунок 5" descr="памятни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857233"/>
            <a:ext cx="5644712" cy="43577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" y="5103674"/>
            <a:ext cx="9143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Памятник трём коммунистам - это пятиметровая скульптура представляет фигуры трех рабочих-коммунистов, которые стоят на высоком постаменте. На памятной табличке выгравирована памятная надпись с именами борцов за лучшую жизнь. Каждый год в определенные дни возле этого памятника собираются коммунисты, возлагают цветы к ногам своих героев и вспоминают памятные годы Советского периода жизни.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00034" y="214290"/>
            <a:ext cx="82375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Личности коммунистов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81128" y="16525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214422"/>
            <a:ext cx="914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Бронзовый монумент посвящен трем коммунистам: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571612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Заведующиму</a:t>
            </a:r>
            <a:r>
              <a:rPr lang="ru-RU" dirty="0"/>
              <a:t> Народным домом (ныне – музей) </a:t>
            </a:r>
            <a:r>
              <a:rPr lang="ru-RU" dirty="0" err="1"/>
              <a:t>Никандру</a:t>
            </a:r>
            <a:r>
              <a:rPr lang="ru-RU" dirty="0"/>
              <a:t> Завьялову.</a:t>
            </a:r>
          </a:p>
          <a:p>
            <a:r>
              <a:rPr lang="ru-RU" dirty="0"/>
              <a:t> Секретарю комиссии социального обеспечения Ивану Козлову.</a:t>
            </a:r>
          </a:p>
          <a:p>
            <a:r>
              <a:rPr lang="ru-RU" dirty="0"/>
              <a:t> Заместителю заведующего отделом уездного исполкома Анатолию </a:t>
            </a:r>
            <a:r>
              <a:rPr lang="ru-RU" dirty="0" err="1"/>
              <a:t>Дельфонцеву</a:t>
            </a:r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" y="142852"/>
            <a:ext cx="914400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История гибели коммунистов</a:t>
            </a:r>
          </a:p>
        </p:txBody>
      </p:sp>
      <p:pic>
        <p:nvPicPr>
          <p:cNvPr id="5" name="Рисунок 4" descr="расстрел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348" y="1928802"/>
            <a:ext cx="7572428" cy="457203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14290"/>
            <a:ext cx="75941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Могила коммунистов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28586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После получения сведений от </a:t>
            </a:r>
            <a:r>
              <a:rPr lang="ru-RU" dirty="0" err="1"/>
              <a:t>Майорова</a:t>
            </a:r>
            <a:r>
              <a:rPr lang="ru-RU" dirty="0"/>
              <a:t> останки тел троих расстрелянных коммунистов были обнаружены красноармейцем И. </a:t>
            </a:r>
            <a:r>
              <a:rPr lang="ru-RU" dirty="0" err="1"/>
              <a:t>Балакиревым</a:t>
            </a:r>
            <a:r>
              <a:rPr lang="ru-RU" dirty="0"/>
              <a:t>, состоявшим в отряде по борьбе с дезертирством. Трупы были доставлены в Семенов,  затем похоронены около школы, где они учились. На могиле установлен памятник, на котором высечены слова: «Слава молодым коммунистам-землякам А. </a:t>
            </a:r>
            <a:r>
              <a:rPr lang="ru-RU" dirty="0" err="1"/>
              <a:t>Дельфонцеву</a:t>
            </a:r>
            <a:r>
              <a:rPr lang="ru-RU" dirty="0"/>
              <a:t>, Н. Завьялову, И. Козлову, погибшим в 1919 году от рук бандитов – врагов советской власти». Именем отважных коммунистов названа одна из улиц нашего города.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k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7166"/>
            <a:ext cx="9144000" cy="621510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амятник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210</TotalTime>
  <Words>257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Franklin Gothic Book</vt:lpstr>
      <vt:lpstr>Franklin Gothic Medium</vt:lpstr>
      <vt:lpstr>Wingdings</vt:lpstr>
      <vt:lpstr>Wingdings 2</vt:lpstr>
      <vt:lpstr>Трек</vt:lpstr>
      <vt:lpstr>Экологический туризм в г. О  семёновский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tvk-2004@dnevnik.ru</cp:lastModifiedBy>
  <cp:revision>26</cp:revision>
  <dcterms:created xsi:type="dcterms:W3CDTF">2017-11-22T19:19:10Z</dcterms:created>
  <dcterms:modified xsi:type="dcterms:W3CDTF">2022-02-15T18:57:27Z</dcterms:modified>
</cp:coreProperties>
</file>