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email">
              <a:alphaModFix amt="4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AA67F5-DCEF-43DC-9268-5019E5076CA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0D19E0B-A5D5-4D6F-92A5-2523F9ECA1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67F5-DCEF-43DC-9268-5019E5076CA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9E0B-A5D5-4D6F-92A5-2523F9ECA1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72AA67F5-DCEF-43DC-9268-5019E5076CA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0D19E0B-A5D5-4D6F-92A5-2523F9ECA1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67F5-DCEF-43DC-9268-5019E5076CA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9E0B-A5D5-4D6F-92A5-2523F9ECA1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AA67F5-DCEF-43DC-9268-5019E5076CA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90D19E0B-A5D5-4D6F-92A5-2523F9ECA1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67F5-DCEF-43DC-9268-5019E5076CA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9E0B-A5D5-4D6F-92A5-2523F9ECA1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67F5-DCEF-43DC-9268-5019E5076CA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9E0B-A5D5-4D6F-92A5-2523F9ECA1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67F5-DCEF-43DC-9268-5019E5076CA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9E0B-A5D5-4D6F-92A5-2523F9ECA1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AA67F5-DCEF-43DC-9268-5019E5076CA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9E0B-A5D5-4D6F-92A5-2523F9ECA1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67F5-DCEF-43DC-9268-5019E5076CA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9E0B-A5D5-4D6F-92A5-2523F9ECA1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67F5-DCEF-43DC-9268-5019E5076CA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9E0B-A5D5-4D6F-92A5-2523F9ECA1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email">
              <a:alphaModFix amt="4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2AA67F5-DCEF-43DC-9268-5019E5076CAD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0D19E0B-A5D5-4D6F-92A5-2523F9ECA1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Маршрут по реке </a:t>
            </a:r>
            <a:r>
              <a:rPr lang="ru-RU" dirty="0" err="1"/>
              <a:t>керженец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Выполнил ученик 10 класса </a:t>
            </a:r>
          </a:p>
          <a:p>
            <a:r>
              <a:rPr lang="ru-RU" dirty="0"/>
              <a:t>Калинин Никита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14282" y="214290"/>
            <a:ext cx="7481918" cy="6241446"/>
          </a:xfrm>
        </p:spPr>
        <p:txBody>
          <a:bodyPr/>
          <a:lstStyle/>
          <a:p>
            <a:r>
              <a:rPr lang="ru-RU" dirty="0"/>
              <a:t>Река </a:t>
            </a:r>
            <a:r>
              <a:rPr lang="ru-RU" dirty="0" err="1"/>
              <a:t>Керженец</a:t>
            </a:r>
            <a:r>
              <a:rPr lang="ru-RU" dirty="0"/>
              <a:t> популярна среди любителей водных путешествий. Среди главных достоинств реки — чистая вода, пляжи, малая населённость, сосновые и дубовые леса на берегах. </a:t>
            </a:r>
            <a:r>
              <a:rPr lang="ru-RU" dirty="0" err="1"/>
              <a:t>Керженец</a:t>
            </a:r>
            <a:r>
              <a:rPr lang="ru-RU" dirty="0"/>
              <a:t> также привлекает любителей старины своими старообрядческими памятниками.</a:t>
            </a:r>
          </a:p>
        </p:txBody>
      </p:sp>
      <p:sp>
        <p:nvSpPr>
          <p:cNvPr id="1026" name="AutoShape 2" descr="Картинки по запросу маршрут по реке керженец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Картинки по запросу маршрут по реке керженец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Картинки по запросу маршрут по реке керженец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57620" y="2971829"/>
            <a:ext cx="4714908" cy="38861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7696200" cy="6241446"/>
          </a:xfrm>
        </p:spPr>
        <p:txBody>
          <a:bodyPr/>
          <a:lstStyle/>
          <a:p>
            <a:r>
              <a:rPr lang="ru-RU" dirty="0"/>
              <a:t>Старт нашего </a:t>
            </a:r>
            <a:r>
              <a:rPr lang="ru-RU" dirty="0" err="1"/>
              <a:t>маршрута:мост</a:t>
            </a:r>
            <a:r>
              <a:rPr lang="ru-RU" dirty="0"/>
              <a:t> через </a:t>
            </a:r>
            <a:r>
              <a:rPr lang="ru-RU" dirty="0" err="1"/>
              <a:t>р.Керженец</a:t>
            </a:r>
            <a:r>
              <a:rPr lang="ru-RU" dirty="0"/>
              <a:t> около с.Ивановское</a:t>
            </a:r>
          </a:p>
          <a:p>
            <a:r>
              <a:rPr lang="ru-RU" dirty="0" err="1"/>
              <a:t>Финиш:Макарьевский</a:t>
            </a:r>
            <a:r>
              <a:rPr lang="ru-RU" dirty="0"/>
              <a:t> монастырь</a:t>
            </a:r>
          </a:p>
        </p:txBody>
      </p:sp>
      <p:sp>
        <p:nvSpPr>
          <p:cNvPr id="15362" name="AutoShape 2" descr="Картинки по запросу мост через р.Керженец около с.Ивановско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4" name="AutoShape 4" descr="Картинки по запросу мост через р.Керженец около с.Ивановско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366" name="Picture 6" descr="Картинки по запросу мост через р.Керженец около с.Ивановское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1643050"/>
            <a:ext cx="4071934" cy="4572009"/>
          </a:xfrm>
          <a:prstGeom prst="rect">
            <a:avLst/>
          </a:prstGeom>
          <a:noFill/>
        </p:spPr>
      </p:pic>
      <p:pic>
        <p:nvPicPr>
          <p:cNvPr id="15368" name="Picture 8" descr="Картинки по запросу макарьевский монастырь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57686" y="1714488"/>
            <a:ext cx="4429156" cy="4286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7553356" cy="6241446"/>
          </a:xfrm>
        </p:spPr>
        <p:txBody>
          <a:bodyPr/>
          <a:lstStyle/>
          <a:p>
            <a:r>
              <a:rPr lang="ru-RU" dirty="0"/>
              <a:t>Традиционные места стартов сплавов — у деревни Озеро и посёлка </a:t>
            </a:r>
            <a:r>
              <a:rPr lang="ru-RU" dirty="0" err="1"/>
              <a:t>Керженец</a:t>
            </a:r>
            <a:r>
              <a:rPr lang="ru-RU" dirty="0"/>
              <a:t> или села </a:t>
            </a:r>
            <a:r>
              <a:rPr lang="ru-RU" dirty="0" err="1"/>
              <a:t>Быдреевка</a:t>
            </a:r>
            <a:r>
              <a:rPr lang="ru-RU" dirty="0"/>
              <a:t>, куда с привокзальной площади города Семёнова ходит автобус. Заканчиваются маршруты в Макарьеве.</a:t>
            </a:r>
          </a:p>
        </p:txBody>
      </p:sp>
      <p:pic>
        <p:nvPicPr>
          <p:cNvPr id="16386" name="Picture 2" descr="Картинки по запросу маршрут по реке керженец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571744"/>
            <a:ext cx="5429288" cy="3571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7481918" cy="6312884"/>
          </a:xfrm>
        </p:spPr>
        <p:txBody>
          <a:bodyPr/>
          <a:lstStyle/>
          <a:p>
            <a:r>
              <a:rPr lang="ru-RU" dirty="0"/>
              <a:t>В верховьях </a:t>
            </a:r>
            <a:r>
              <a:rPr lang="ru-RU" dirty="0" err="1"/>
              <a:t>Керженец</a:t>
            </a:r>
            <a:r>
              <a:rPr lang="ru-RU" dirty="0"/>
              <a:t> — река шириной 15—20 метров, русло песчаное, на берегах — рощи и луга. Старообрядческие места начинаются за д. Гавриловка. Вблизи реки </a:t>
            </a:r>
            <a:r>
              <a:rPr lang="ru-RU" dirty="0" err="1"/>
              <a:t>Санохты</a:t>
            </a:r>
            <a:r>
              <a:rPr lang="ru-RU" dirty="0"/>
              <a:t>, правого притока </a:t>
            </a:r>
            <a:r>
              <a:rPr lang="ru-RU" dirty="0" err="1"/>
              <a:t>Керженца</a:t>
            </a:r>
            <a:r>
              <a:rPr lang="ru-RU" dirty="0"/>
              <a:t>, сохранились старообрядческие кладбища.</a:t>
            </a:r>
          </a:p>
        </p:txBody>
      </p:sp>
      <p:pic>
        <p:nvPicPr>
          <p:cNvPr id="17410" name="Picture 2" descr="Картинки по запросу маршрут по реке керженец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2786058"/>
            <a:ext cx="4071966" cy="3714736"/>
          </a:xfrm>
          <a:prstGeom prst="rect">
            <a:avLst/>
          </a:prstGeom>
          <a:noFill/>
        </p:spPr>
      </p:pic>
      <p:pic>
        <p:nvPicPr>
          <p:cNvPr id="17412" name="Picture 4" descr="Картинки по запросу маршрут по реке керженец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00562" y="2643182"/>
            <a:ext cx="3429024" cy="4000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7410480" cy="6170008"/>
          </a:xfrm>
        </p:spPr>
        <p:txBody>
          <a:bodyPr/>
          <a:lstStyle/>
          <a:p>
            <a:r>
              <a:rPr lang="ru-RU" dirty="0"/>
              <a:t>В среднем течении у посёлка </a:t>
            </a:r>
            <a:r>
              <a:rPr lang="ru-RU" dirty="0" err="1"/>
              <a:t>Рустай</a:t>
            </a:r>
            <a:r>
              <a:rPr lang="ru-RU" dirty="0"/>
              <a:t> русло загрязнено остатками лесосплава. После впадения слева реки Большая Чёрная берега понижаются, на них появляются густые мелкорослые сосновые леса.</a:t>
            </a:r>
          </a:p>
        </p:txBody>
      </p:sp>
      <p:pic>
        <p:nvPicPr>
          <p:cNvPr id="18434" name="Picture 2" descr="Похожее изображение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20" y="2428868"/>
            <a:ext cx="7620000" cy="4071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7410480" cy="6170008"/>
          </a:xfrm>
        </p:spPr>
        <p:txBody>
          <a:bodyPr/>
          <a:lstStyle/>
          <a:p>
            <a:r>
              <a:rPr lang="ru-RU" dirty="0"/>
              <a:t>В нижнем течении ширина реки возрастает, а скорость течения уменьшается из-за подпора </a:t>
            </a:r>
            <a:r>
              <a:rPr lang="ru-RU" dirty="0" err="1"/>
              <a:t>Чебоксарской</a:t>
            </a:r>
            <a:r>
              <a:rPr lang="ru-RU" dirty="0"/>
              <a:t> ГЭС на Волге. Берега покрыты лугами и дубравами.</a:t>
            </a:r>
          </a:p>
          <a:p>
            <a:r>
              <a:rPr lang="ru-RU" dirty="0"/>
              <a:t>На левом берегу </a:t>
            </a:r>
            <a:r>
              <a:rPr lang="ru-RU" dirty="0" err="1"/>
              <a:t>р.Керженец</a:t>
            </a:r>
            <a:r>
              <a:rPr lang="ru-RU" dirty="0"/>
              <a:t> при его впадении в Волгу расположен </a:t>
            </a:r>
            <a:r>
              <a:rPr lang="ru-RU" dirty="0" err="1"/>
              <a:t>Макарьевский</a:t>
            </a:r>
            <a:r>
              <a:rPr lang="ru-RU" dirty="0"/>
              <a:t> монастырь, у стен которого проводились Нижегородские ярмарки.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9458" name="Picture 2" descr="Картинки по запросу макарьевские ярмарки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3571876"/>
            <a:ext cx="7500958" cy="30718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30</TotalTime>
  <Words>206</Words>
  <Application>Microsoft Office PowerPoint</Application>
  <PresentationFormat>Экран (4:3)</PresentationFormat>
  <Paragraphs>11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Trebuchet MS</vt:lpstr>
      <vt:lpstr>Wingdings</vt:lpstr>
      <vt:lpstr>Wingdings 2</vt:lpstr>
      <vt:lpstr>Изящная</vt:lpstr>
      <vt:lpstr>Маршрут по реке керженец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Маршрут по реке керженец</dc:title>
  <dc:creator>Андрей</dc:creator>
  <cp:lastModifiedBy>tvk-2004@dnevnik.ru</cp:lastModifiedBy>
  <cp:revision>5</cp:revision>
  <dcterms:created xsi:type="dcterms:W3CDTF">2017-11-29T17:41:55Z</dcterms:created>
  <dcterms:modified xsi:type="dcterms:W3CDTF">2022-02-15T18:56:42Z</dcterms:modified>
</cp:coreProperties>
</file>