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5" r:id="rId5"/>
    <p:sldId id="258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1-24T14:48:08.270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02D66439-65D6-7B4B-91A5-27EB95769EB8}" emma:medium="tactile" emma:mode="ink">
          <msink:context xmlns:msink="http://schemas.microsoft.com/ink/2010/main" type="writingRegion" rotatedBoundingBox="28098,1219 28142,1219 28142,1234 28098,1234"/>
        </emma:interpretation>
      </emma:emma>
    </inkml:annotationXML>
    <inkml:traceGroup>
      <inkml:annotationXML>
        <emma:emma xmlns:emma="http://www.w3.org/2003/04/emma" version="1.0">
          <emma:interpretation id="{4244C869-B6F8-3E49-8938-EAC8B21B9C13}" emma:medium="tactile" emma:mode="ink">
            <msink:context xmlns:msink="http://schemas.microsoft.com/ink/2010/main" type="paragraph" rotatedBoundingBox="28098,1219 28142,1219 28142,1234 28098,12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CE2AB1E-C3B9-6143-88E5-9A5435614557}" emma:medium="tactile" emma:mode="ink">
              <msink:context xmlns:msink="http://schemas.microsoft.com/ink/2010/main" type="line" rotatedBoundingBox="28098,1219 28142,1219 28142,1234 28098,1234"/>
            </emma:interpretation>
          </emma:emma>
        </inkml:annotationXML>
        <inkml:traceGroup>
          <inkml:annotationXML>
            <emma:emma xmlns:emma="http://www.w3.org/2003/04/emma" version="1.0">
              <emma:interpretation id="{D45527C4-A8D4-8B4D-9688-B4629D394494}" emma:medium="tactile" emma:mode="ink">
                <msink:context xmlns:msink="http://schemas.microsoft.com/ink/2010/main" type="inkWord" rotatedBoundingBox="28098,1219 28142,1219 28142,1234 28098,1234"/>
              </emma:interpretation>
            </emma:emma>
          </inkml:annotationXML>
          <inkml:trace contextRef="#ctx0" brushRef="#br0">1 1,'44'0,"-88"0,44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0B7E1-69B9-5741-AE47-4621E5AD9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54F2A3-78FF-BE45-990D-70176D523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EA3AD3-1DCE-EC4C-A629-4292B18F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81725F-1AD9-5F4A-8196-7BB8399E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D13FD0-5965-234F-817E-A7B6CC2F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33FE0B-3B17-BD4B-B8B3-F03D33B5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2C37B5-DC92-DF4D-9883-37994B27A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6E75EC-48B8-5140-9827-2C7F8837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529E78-A4D3-6141-B290-AA6991CF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BEC9B9-4AE4-0546-9296-6F914D6F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6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5C5C65-F37B-7945-A2D9-E8C17A928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2266E-2CE7-4E43-82AC-07F3D0427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145020-26D2-2341-AB54-44933D49D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4F83C3-C2D9-D848-9941-EF2BB88F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F4DC86-B72D-1B46-8EE2-1ADB8A00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80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B6912-589E-EE44-8BFA-8D58E61CF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7B6866-055F-C34A-8926-DB0060DB1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6C445-6685-9543-A5D1-484DFBA12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36F4B5-ACE7-FB4A-A3CD-C224910E8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76AF27-C0C3-1946-9DBB-E1E73074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66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DF68CD-EF25-394D-B274-8673E143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661BB7-5C74-D64F-B9F5-44AFBA147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01B50-73DD-A14B-B75A-964CCEAF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8EA0CF-C2C9-1C4D-8A45-052D936A0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FAAE5A-D496-9749-91B0-7F3A7C5B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55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6EBC0-F2A6-9148-A63B-7EEC9465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B6F371-56B2-0F4A-B088-40B2B0F09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9E0804-EC85-994A-BACC-B8F0D1733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833FCE-4DC5-6C42-92FC-15647454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223036-4E1D-0A4D-B247-A3E81175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D694A0-910A-214C-9031-7F433CB1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4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41B8A-81D8-F842-9973-93062A1C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9C30C6-9C47-6E43-92AF-C5619719C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2C598E-D816-494F-9F99-B683CA362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29C0C9-6C33-CB46-8102-B6D7B8E35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82E8F66-3B4C-D347-BC99-AB3044EDD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4FCBB0-7DD8-EC43-B5FB-D31CCDC13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5165890-60CC-B742-BAD9-C44FB009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41CEB4-3922-AA47-955B-4235BC89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81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2C5313-92AD-F341-A8AF-E47BCBCF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20002C-852E-8F42-B6D6-8E3737E0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E5B0FF-DA0A-8B4A-B710-7ACE3DA6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BFE938-2E47-4541-AE49-1A656420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25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695802A-5078-C84F-834D-A29357882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33A435C-561B-9E49-B28A-6E1D1DDF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C9284B-6175-D349-815E-D0522F4E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44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1EC8E-EE6A-A74A-9FA4-FDC736340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03FA76-1FD1-344D-A7FD-22D000496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A754F2-82EA-794D-9506-67339E52E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4505A-160F-6046-9542-B8C788D20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DBF82F-0C05-094E-83A0-26118606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98FF55-C1B5-A446-B859-F8A12DE78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4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BF1F5-D2A4-6C45-9EB8-CBE7D47E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EC0AF-77F3-A74F-A0E0-4434C82CB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4E2A7E6-10D4-CA4A-B73C-A7DBADAAA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0A01B8C-5E0F-3547-98BD-1DAAC5A9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C08D4F-235C-1346-98E4-29B02D03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B54F31-E140-B843-B389-4D354B9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53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2FA580-E45B-D840-B2AF-8FB97AB25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ABC99E-21C1-E546-AEF8-23ACCCCF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A7BB4-0B0E-0E4B-93A2-B760170F6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55C8A-8776-664C-A859-7B6231AF88C5}" type="datetimeFigureOut">
              <a:rPr lang="ru-RU"/>
              <a:t>15.02.2022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CC24EC-3655-C542-8A43-4AF358D3F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F35898-865C-3F4B-A057-BDE26298B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AD2E-8499-DA49-9BCA-72274DF7E306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1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D86C1-DDC3-E249-AAE1-56761E18C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000" y="349249"/>
            <a:ext cx="6540499" cy="2841625"/>
          </a:xfrm>
        </p:spPr>
        <p:txBody>
          <a:bodyPr/>
          <a:lstStyle/>
          <a:p>
            <a:r>
              <a:rPr lang="ru-RU"/>
              <a:t>Карп Васильевич Ефимов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F7F1A-0363-484E-93F3-0D2A164B3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75" y="6030119"/>
            <a:ext cx="10271125" cy="1655762"/>
          </a:xfrm>
        </p:spPr>
        <p:txBody>
          <a:bodyPr/>
          <a:lstStyle/>
          <a:p>
            <a:pPr algn="r"/>
            <a:r>
              <a:rPr lang="ru-RU"/>
              <a:t>Выполнила: Гусейнова Наила</a:t>
            </a:r>
          </a:p>
          <a:p>
            <a:pPr algn="r"/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FF0FC6C-1823-1444-8697-6130E0206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032" y="349249"/>
            <a:ext cx="4702968" cy="627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E4F174C-4881-AF4F-A228-8AAE4DE0C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3031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9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C7EB753-E0FF-7D4C-8BE7-19A5DCACE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375" y="919162"/>
            <a:ext cx="10623550" cy="5065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0" i="0">
                <a:solidFill>
                  <a:srgbClr val="000000"/>
                </a:solidFill>
                <a:effectLst/>
                <a:latin typeface="Times New Roman" panose="020F0502020204030204" pitchFamily="34" charset="0"/>
              </a:rPr>
              <a:t>Родился К.В. Ефимов 4 октября 1924 г. в г. Семенове в многодетной семье. Окончив школу, ушел в армию, служил на фронтовых аэродромах морской авиации. По возвращении поступил в Семеновский учительский институт, заочно окончил Нижегородский педагогический институт по специальности — история. Долгое время работал в школе-интернате № 2, преподавал историю.</a:t>
            </a:r>
          </a:p>
          <a:p>
            <a:pPr marL="0" indent="0">
              <a:buNone/>
            </a:pPr>
            <a:r>
              <a:rPr lang="ru-RU" b="0" i="0">
                <a:solidFill>
                  <a:srgbClr val="000000"/>
                </a:solidFill>
                <a:effectLst/>
                <a:latin typeface="Times New Roman" panose="020F0502020204030204" pitchFamily="34" charset="0"/>
              </a:rPr>
              <a:t>Краеведению посвятил всю свою жизнь. Еще в 1963 г. газета «Литературная Россия» отмечала, что Карп Васильевич является одним из первооткрывателей многих неизвестных сторон жизни Б.П. Корнилова и является пропагандистом его литературного наследия.</a:t>
            </a:r>
          </a:p>
          <a:p>
            <a:pPr marL="0" indent="0">
              <a:buNone/>
            </a:pPr>
            <a:endParaRPr lang="ru-R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Рукописный ввод 6">
                <a:extLst>
                  <a:ext uri="{FF2B5EF4-FFF2-40B4-BE49-F238E27FC236}">
                    <a16:creationId xmlns:a16="http://schemas.microsoft.com/office/drawing/2014/main" id="{2FFF793E-2794-1B42-A794-72A9DC3759B9}"/>
                  </a:ext>
                </a:extLst>
              </p14:cNvPr>
              <p14:cNvContentPartPr/>
              <p14:nvPr/>
            </p14:nvContentPartPr>
            <p14:xfrm>
              <a:off x="10115080" y="438545"/>
              <a:ext cx="16200" cy="360"/>
            </p14:xfrm>
          </p:contentPart>
        </mc:Choice>
        <mc:Fallback xmlns="">
          <p:pic>
            <p:nvPicPr>
              <p:cNvPr id="6" name="Рукописный ввод 6">
                <a:extLst>
                  <a:ext uri="{FF2B5EF4-FFF2-40B4-BE49-F238E27FC236}">
                    <a16:creationId xmlns:a16="http://schemas.microsoft.com/office/drawing/2014/main" id="{2FFF793E-2794-1B42-A794-72A9DC3759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06440" y="429905"/>
                <a:ext cx="3384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897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801E3C9-D482-8B4E-AA51-C0BF5CD49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964" y="693964"/>
            <a:ext cx="5701393" cy="5851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Огромный  вклад  внес  Карп  Васильевич в  восстановление  информации  о  жизни  семеновского  поэта Бориса Петровича  Корнилова.  Он  первый  нашел  место  захоронения  поэта  на  Левашовском кладбище в  пригороде Санкт-Петербурга,  принимал  участие  в  открытии  памятника поэту, оказывал  внимание  и  помощь Таисие Михайловне – матери Бориса Корнилова.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3CE1643-20E9-FF40-9914-8E01A4A19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4892" y="170108"/>
            <a:ext cx="5157108" cy="6687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1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01D76FA-DC8A-6E41-AF9F-7535CA7EA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222250"/>
            <a:ext cx="6242050" cy="6508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Кроме изучения жизни и творчества Б.П. Корнилова, Карп Васильевич собирал материалы по истории нашего края: по становлению Советской власти в уезде, о коллективизации, строительстве социализма, об участниках ВОв - наших земляках, о послевоенных годах, материалы о судьбах репрессированных жителях нашего города и района. Эта сторона исследовательской работы ему была близка еще и тем, что он сам когда-то был репрессирован. В 2010 г. вышла книга Галины Белгалис «Любовь на ладони», в которой она повествует о переплетении двух судеб К.В. Ефимова и Б.П. Корнилова.</a:t>
            </a:r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1879BB2-86A1-6A4A-BB48-52EF2BB46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5875" y="603248"/>
            <a:ext cx="5715000" cy="554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1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>
            <a:extLst>
              <a:ext uri="{FF2B5EF4-FFF2-40B4-BE49-F238E27FC236}">
                <a16:creationId xmlns:a16="http://schemas.microsoft.com/office/drawing/2014/main" id="{31A722F0-8C7B-3944-B8B3-9237BFB29C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300857" cy="768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1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A03551-7EA5-4840-9DC7-5DAB9530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503463"/>
            <a:ext cx="10809514" cy="5959929"/>
          </a:xfrm>
        </p:spPr>
        <p:txBody>
          <a:bodyPr>
            <a:normAutofit/>
          </a:bodyPr>
          <a:lstStyle/>
          <a:p>
            <a:pPr rtl="0" fontAlgn="base"/>
            <a:r>
              <a:rPr lang="ru-RU" sz="2400" b="1" i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Начало  работы..</a:t>
            </a:r>
            <a:endParaRPr lang="ru-RU" sz="24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rtl="0" fontAlgn="base"/>
            <a:r>
              <a:rPr lang="ru-RU" sz="2400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 Первое </a:t>
            </a:r>
            <a:r>
              <a:rPr lang="ru-RU" sz="24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краеведческое  </a:t>
            </a:r>
            <a:r>
              <a:rPr lang="ru-RU" sz="2400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расследование</a:t>
            </a:r>
            <a:r>
              <a:rPr lang="ru-RU" sz="24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Ефимова  Карпа  Васильевича  было </a:t>
            </a:r>
            <a:r>
              <a:rPr lang="ru-RU" sz="2400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  дезертирах  Красной  Армии  1918 г.</a:t>
            </a:r>
            <a:r>
              <a:rPr lang="ru-RU" sz="24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ru-RU" sz="24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rtl="0" fontAlgn="base"/>
            <a:r>
              <a:rPr lang="ru-RU" sz="24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 С этим  делом  была  связана гибель  трех  семёновских  комсомольцев, помогавших  чекистам  разыскивать  дезертиров. Тогда  это  расследование  помогло  Карпу  Васильевичу, учителю  истории, более  подробно  и  правдиво  преподнести  эту  информацию  своим  любознательным  ученикам. Слишком  много  слухов  ходило  по  городу.  Необходимо  было  узнать  правду  того  времени  без  всяких  искажений.</a:t>
            </a:r>
            <a:endParaRPr lang="ru-RU" sz="24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2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4CDAE-D5B7-D14D-9907-3AEFCEAB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687" y="31144"/>
            <a:ext cx="10278836" cy="614589"/>
          </a:xfrm>
        </p:spPr>
        <p:txBody>
          <a:bodyPr>
            <a:normAutofit fontScale="90000"/>
          </a:bodyPr>
          <a:lstStyle/>
          <a:p>
            <a:r>
              <a:rPr lang="ru-RU"/>
              <a:t>Стихотворение Владимира Решетникова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194CB0-AF33-4240-8D39-B07C91FED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22" y="512548"/>
            <a:ext cx="10902206" cy="5092112"/>
          </a:xfrm>
        </p:spPr>
        <p:txBody>
          <a:bodyPr>
            <a:noAutofit/>
          </a:bodyPr>
          <a:lstStyle/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Разрывая время и пространство,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сердца сжимая земляков,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вернулся после долгих странствий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синеву семёновских лесов.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вернулся, и неважно если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Стал отныне поездом стальным –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Пел гудок: «Привет!», и даже рельсы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Прозвенели песнею под ним.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Родина его остановила: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Всю «его и земную красоту»,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строку «поэт Борис Корнилов»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ребристом крашеном борту.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3C828C-446A-6E40-BF4D-FEA4AFA174E0}"/>
              </a:ext>
            </a:extLst>
          </p:cNvPr>
          <p:cNvSpPr txBox="1"/>
          <p:nvPr/>
        </p:nvSpPr>
        <p:spPr>
          <a:xfrm>
            <a:off x="6073991" y="512548"/>
            <a:ext cx="62288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Двери распахнулись, приглашая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Пассажиров, как родных, войти.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этом раскрывается большая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Правда продолжения пути…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по праву, и за правду эту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Первый, кто шагнул, оставив след: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забвенья вырвавший поэта –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Карп Ефимов, русский краевед!</a:t>
            </a:r>
          </a:p>
        </p:txBody>
      </p:sp>
    </p:spTree>
    <p:extLst>
      <p:ext uri="{BB962C8B-B14F-4D97-AF65-F5344CB8AC3E}">
        <p14:creationId xmlns:p14="http://schemas.microsoft.com/office/powerpoint/2010/main" val="288211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15002-7C69-DA42-A746-763031BD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Книги Карпа Васильевича Ефимова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F91A5-9F64-3A42-B13B-9C710C9F8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«Семёнов литературный» </a:t>
            </a: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(где  рассказывает  о  поэтах  и  писателях Семёновского района)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«Сто десять  славных  лет», </a:t>
            </a: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рассказывающей  о  выпускниках школы №1 г.Семёнова 1942 года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«На  защите  Отечества»</a:t>
            </a:r>
            <a:r>
              <a:rPr lang="ru-RU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(о патриотах  Семёновкого  края, людях  военных…)            </a:t>
            </a:r>
            <a:endParaRPr lang="ru-RU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6868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507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Карп Васильевич Ефимов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Стихотворение Владимира Решетникова</vt:lpstr>
      <vt:lpstr>Книги Карпа Васильевича Ефимова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tvk-2004@dnevnik.ru</cp:lastModifiedBy>
  <cp:revision>7</cp:revision>
  <dcterms:modified xsi:type="dcterms:W3CDTF">2022-02-15T18:56:11Z</dcterms:modified>
</cp:coreProperties>
</file>