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88" r:id="rId3"/>
    <p:sldId id="289" r:id="rId4"/>
    <p:sldId id="269" r:id="rId5"/>
    <p:sldId id="271" r:id="rId6"/>
    <p:sldId id="257" r:id="rId7"/>
    <p:sldId id="286" r:id="rId8"/>
    <p:sldId id="285" r:id="rId9"/>
    <p:sldId id="282" r:id="rId10"/>
    <p:sldId id="274" r:id="rId11"/>
    <p:sldId id="277" r:id="rId12"/>
    <p:sldId id="278" r:id="rId13"/>
    <p:sldId id="280" r:id="rId14"/>
    <p:sldId id="279" r:id="rId15"/>
    <p:sldId id="281" r:id="rId16"/>
    <p:sldId id="275" r:id="rId17"/>
    <p:sldId id="284" r:id="rId18"/>
    <p:sldId id="283" r:id="rId19"/>
    <p:sldId id="273" r:id="rId20"/>
    <p:sldId id="287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poved.net/index.php?option=com_mtree&amp;task=listcats&amp;cat_id=2397&amp;Itemid=365" TargetMode="External"/><Relationship Id="rId2" Type="http://schemas.openxmlformats.org/officeDocument/2006/relationships/hyperlink" Target="http://www.gttp.ru/map_NN/semenov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/>
          <a:lstStyle/>
          <a:p>
            <a:r>
              <a:rPr lang="ru-RU" dirty="0"/>
              <a:t>Деревни Семеновского района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264" y="5934084"/>
            <a:ext cx="2571736" cy="92391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Выполнил: Козырев Никита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Класс: 10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Учитель: Горячева Л.П.</a:t>
            </a:r>
          </a:p>
        </p:txBody>
      </p:sp>
      <p:pic>
        <p:nvPicPr>
          <p:cNvPr id="4" name="Рисунок 3" descr="beautiful_countryside_6.jpg"/>
          <p:cNvPicPr>
            <a:picLocks noChangeAspect="1"/>
          </p:cNvPicPr>
          <p:nvPr/>
        </p:nvPicPr>
        <p:blipFill>
          <a:blip r:embed="rId2" cstate="email">
            <a:lum bright="-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857364"/>
            <a:ext cx="5976951" cy="3958851"/>
          </a:xfrm>
          <a:prstGeom prst="rect">
            <a:avLst/>
          </a:prstGeom>
          <a:ln w="50800" cap="sq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  <a:bevel/>
          </a:ln>
          <a:effectLst>
            <a:outerShdw blurRad="1270000" dir="5400000" sx="111000" sy="111000" algn="ctr" rotWithShape="0">
              <a:srgbClr val="000000">
                <a:alpha val="74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</p:pic>
      <p:sp>
        <p:nvSpPr>
          <p:cNvPr id="5" name="TextBox 4"/>
          <p:cNvSpPr txBox="1"/>
          <p:nvPr/>
        </p:nvSpPr>
        <p:spPr>
          <a:xfrm>
            <a:off x="0" y="6143644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МБОУ СОШ «№1»</a:t>
            </a:r>
          </a:p>
          <a:p>
            <a:r>
              <a:rPr lang="ru-RU" dirty="0"/>
              <a:t>27.11.2017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Большое Васильево</a:t>
            </a:r>
          </a:p>
        </p:txBody>
      </p:sp>
      <p:pic>
        <p:nvPicPr>
          <p:cNvPr id="4" name="Содержимое 3" descr="6864620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214686"/>
            <a:ext cx="4565640" cy="3424230"/>
          </a:xfrm>
          <a:scene3d>
            <a:camera prst="orthographicFront"/>
            <a:lightRig rig="soft" dir="t"/>
          </a:scene3d>
          <a:sp3d>
            <a:bevelT w="152400" h="50800" prst="softRound"/>
            <a:bevelB/>
          </a:sp3d>
        </p:spPr>
      </p:pic>
      <p:pic>
        <p:nvPicPr>
          <p:cNvPr id="5" name="Рисунок 4" descr="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1571612"/>
            <a:ext cx="4569132" cy="3000396"/>
          </a:xfrm>
          <a:prstGeom prst="rect">
            <a:avLst/>
          </a:prstGeom>
          <a:effectLst>
            <a:outerShdw blurRad="508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00694" y="4857760"/>
            <a:ext cx="2786082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Часовня с гробницей отца </a:t>
            </a:r>
            <a:r>
              <a:rPr lang="ru-RU" dirty="0" err="1"/>
              <a:t>Пафнутия</a:t>
            </a:r>
            <a:r>
              <a:rPr lang="ru-RU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15404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Деяново</a:t>
            </a:r>
            <a:endParaRPr lang="ru-RU" dirty="0"/>
          </a:p>
        </p:txBody>
      </p:sp>
      <p:pic>
        <p:nvPicPr>
          <p:cNvPr id="4" name="Содержимое 3" descr="IMG_257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582136"/>
            <a:ext cx="4357718" cy="2440322"/>
          </a:xfrm>
          <a:effectLst>
            <a:outerShdw blurRad="520700" dist="50800" dir="5400000" sx="108000" sy="108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Рисунок 5" descr="IMG_26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2000240"/>
            <a:ext cx="2737250" cy="4071942"/>
          </a:xfrm>
          <a:prstGeom prst="rect">
            <a:avLst/>
          </a:prstGeom>
          <a:effectLst>
            <a:outerShdw blurRad="520700" dist="50800" algn="ctr" rotWithShape="0">
              <a:srgbClr val="000000">
                <a:alpha val="83000"/>
              </a:srgbClr>
            </a:outerShdw>
          </a:effectLst>
        </p:spPr>
      </p:pic>
      <p:pic>
        <p:nvPicPr>
          <p:cNvPr id="7" name="Рисунок 6" descr="IMG_259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4216779"/>
            <a:ext cx="3929090" cy="2641221"/>
          </a:xfrm>
          <a:prstGeom prst="rect">
            <a:avLst/>
          </a:prstGeom>
          <a:effectLst>
            <a:outerShdw blurRad="342900" dist="50800" dir="21540000" algn="ctr" rotWithShape="0">
              <a:srgbClr val="000000">
                <a:alpha val="74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715404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Елфимово</a:t>
            </a:r>
            <a:endParaRPr lang="ru-RU" dirty="0"/>
          </a:p>
        </p:txBody>
      </p:sp>
      <p:pic>
        <p:nvPicPr>
          <p:cNvPr id="4" name="Содержимое 3" descr="50_big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571612"/>
            <a:ext cx="4633757" cy="2767015"/>
          </a:xfrm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</p:pic>
      <p:pic>
        <p:nvPicPr>
          <p:cNvPr id="5" name="Рисунок 4" descr="014_IMG_177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2357430"/>
            <a:ext cx="4000000" cy="2730000"/>
          </a:xfrm>
          <a:prstGeom prst="rect">
            <a:avLst/>
          </a:prstGeom>
          <a:effectLst>
            <a:outerShdw blurRad="50800" dist="50800" dir="5400000" sx="106000" sy="106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6" name="Рисунок 5" descr="IMG_17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4143380"/>
            <a:ext cx="3857652" cy="2450592"/>
          </a:xfrm>
          <a:prstGeom prst="rect">
            <a:avLst/>
          </a:prstGeom>
          <a:effectLst>
            <a:outerShdw blurRad="50800" dist="330200" dir="6840000" sx="110000" sy="110000" algn="ctr" rotWithShape="0">
              <a:srgbClr val="000000">
                <a:alpha val="8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715404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Кулагино</a:t>
            </a:r>
          </a:p>
        </p:txBody>
      </p:sp>
      <p:pic>
        <p:nvPicPr>
          <p:cNvPr id="6" name="Рисунок 5" descr="80140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3357562"/>
            <a:ext cx="3984632" cy="3348786"/>
          </a:xfrm>
          <a:prstGeom prst="rect">
            <a:avLst/>
          </a:prstGeom>
          <a:effectLst>
            <a:outerShdw blurRad="50800" dist="50800" dir="2154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 descr="dom-derevnya-kulagino-kuhnya-0-kv-m-foto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5992"/>
            <a:ext cx="4428839" cy="2766491"/>
          </a:xfrm>
          <a:prstGeom prst="rect">
            <a:avLst/>
          </a:prstGeom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Содержимое 3" descr="hi53562737.jpg"/>
          <p:cNvPicPr>
            <a:picLocks noGrp="1" noChangeAspect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1" y="785794"/>
            <a:ext cx="4540259" cy="3026840"/>
          </a:xfrm>
          <a:effectLst>
            <a:outerShdw blurRad="50800" dist="50800" dir="19500000" sx="103000" sy="103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715404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Корельское</a:t>
            </a:r>
            <a:endParaRPr lang="ru-RU" dirty="0"/>
          </a:p>
        </p:txBody>
      </p:sp>
      <p:pic>
        <p:nvPicPr>
          <p:cNvPr id="4" name="Содержимое 3" descr="mp_semenov_6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714876" y="1571612"/>
            <a:ext cx="2643206" cy="1982405"/>
          </a:xfrm>
          <a:effectLst>
            <a:outerShdw blurRad="50800" dist="50800" dir="5400000" sx="104000" sy="104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 descr="IMG_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785926"/>
            <a:ext cx="2667003" cy="4000504"/>
          </a:xfrm>
          <a:prstGeom prst="rect">
            <a:avLst/>
          </a:prstGeom>
          <a:effectLst>
            <a:outerShdw blurRad="50800" dist="50800" dir="5400000" sx="105000" sy="105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Рисунок 5" descr="IMG_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3857625"/>
            <a:ext cx="4500562" cy="3000375"/>
          </a:xfrm>
          <a:prstGeom prst="rect">
            <a:avLst/>
          </a:prstGeom>
          <a:effectLst>
            <a:outerShdw blurRad="50800" dist="50800" dir="5400000" sx="104000" sy="104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715404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Ларионово</a:t>
            </a:r>
          </a:p>
        </p:txBody>
      </p:sp>
      <p:pic>
        <p:nvPicPr>
          <p:cNvPr id="4" name="Содержимое 3" descr="028_expert-ural_39-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4714884"/>
            <a:ext cx="3929090" cy="1967688"/>
          </a:xfr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 descr="1408634885.0667IMG_18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2285992"/>
            <a:ext cx="2428892" cy="3639303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Рисунок 5" descr="IMG_18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714488"/>
            <a:ext cx="1907110" cy="2857496"/>
          </a:xfrm>
          <a:prstGeom prst="rect">
            <a:avLst/>
          </a:prstGeom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 descr="mp_semenov_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1714488"/>
            <a:ext cx="1714503" cy="2286004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715404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Большое </a:t>
            </a:r>
            <a:r>
              <a:rPr lang="ru-RU" dirty="0" err="1"/>
              <a:t>Оленево</a:t>
            </a:r>
            <a:endParaRPr lang="ru-RU" dirty="0"/>
          </a:p>
        </p:txBody>
      </p:sp>
      <p:pic>
        <p:nvPicPr>
          <p:cNvPr id="4" name="Рисунок 3" descr="1408634766.7812IMG_07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214554"/>
            <a:ext cx="5035548" cy="3360754"/>
          </a:xfrm>
          <a:prstGeom prst="rect">
            <a:avLst/>
          </a:prstGeom>
          <a:effectLst>
            <a:outerShdw blurRad="127000" dist="762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 descr="navigator.starove.ru_osinkovski_skit_chasovnja-e142702489418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1928802"/>
            <a:ext cx="2714644" cy="3791453"/>
          </a:xfrm>
          <a:prstGeom prst="rect">
            <a:avLst/>
          </a:prstGeom>
          <a:effectLst>
            <a:outerShdw blurRad="76200" dist="38100" dir="13620000" sx="104000" sy="104000" algn="ctr" rotWithShape="0">
              <a:srgbClr val="000000">
                <a:alpha val="33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 flipV="1">
            <a:off x="612648" y="6096000"/>
            <a:ext cx="4102228" cy="1905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15404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Светлое</a:t>
            </a:r>
          </a:p>
        </p:txBody>
      </p:sp>
      <p:pic>
        <p:nvPicPr>
          <p:cNvPr id="4" name="Содержимое 3" descr="mp_semenov_2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29190" y="1571612"/>
            <a:ext cx="1571636" cy="2095515"/>
          </a:xfrm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 descr="mp_semenov_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040" y="3857628"/>
            <a:ext cx="1553777" cy="2071702"/>
          </a:xfrm>
          <a:prstGeom prst="rect">
            <a:avLst/>
          </a:prstGeom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Рисунок 5" descr="mp_semenov_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3857627"/>
            <a:ext cx="1571627" cy="2095503"/>
          </a:xfrm>
          <a:prstGeom prst="rect">
            <a:avLst/>
          </a:prstGeom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 descr="mp_semenov_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478" y="1571612"/>
            <a:ext cx="1607355" cy="2143140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 descr="3754449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214554"/>
            <a:ext cx="3929371" cy="2620860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15008" y="6211669"/>
            <a:ext cx="2571768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Владимирская церковь.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15404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102881-1369154746_thumb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928802"/>
            <a:ext cx="4239078" cy="3182134"/>
          </a:xfr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Медведево</a:t>
            </a:r>
          </a:p>
        </p:txBody>
      </p:sp>
      <p:pic>
        <p:nvPicPr>
          <p:cNvPr id="5" name="Рисунок 4" descr="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49" y="3714752"/>
            <a:ext cx="2250297" cy="3000395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Рисунок 5" descr="mp_semenov_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714752"/>
            <a:ext cx="2268152" cy="3024202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72132" y="3143248"/>
            <a:ext cx="2214578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Троицкая церковь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15404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Богоявление.</a:t>
            </a:r>
          </a:p>
        </p:txBody>
      </p:sp>
      <p:pic>
        <p:nvPicPr>
          <p:cNvPr id="4" name="Рисунок 3" descr="61310473.jpg"/>
          <p:cNvPicPr>
            <a:picLocks noChangeAspect="1"/>
          </p:cNvPicPr>
          <p:nvPr/>
        </p:nvPicPr>
        <p:blipFill>
          <a:blip r:embed="rId2" cstate="email">
            <a:lum brigh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571744"/>
            <a:ext cx="4284187" cy="2857520"/>
          </a:xfrm>
          <a:prstGeom prst="rect">
            <a:avLst/>
          </a:prstGeom>
          <a:effectLst>
            <a:outerShdw dir="12000000" sx="102000" sy="102000" algn="ctr" rotWithShape="0">
              <a:srgbClr val="000000">
                <a:alpha val="56000"/>
              </a:srgbClr>
            </a:outerShdw>
          </a:effectLst>
        </p:spPr>
      </p:pic>
      <p:pic>
        <p:nvPicPr>
          <p:cNvPr id="5" name="Рисунок 4" descr="843093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2357430"/>
            <a:ext cx="4071934" cy="3030092"/>
          </a:xfrm>
          <a:prstGeom prst="rect">
            <a:avLst/>
          </a:prstGeom>
          <a:effectLst>
            <a:outerShdw blurRad="215900" dist="50800" dir="5400000" sx="103000" sy="103000" algn="ctr" rotWithShape="0">
              <a:srgbClr val="0000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72198" y="5715016"/>
            <a:ext cx="2143140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Троицкая церковь.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101700" cy="449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715404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57290" y="2857496"/>
            <a:ext cx="7123113" cy="1673225"/>
          </a:xfrm>
        </p:spPr>
        <p:txBody>
          <a:bodyPr/>
          <a:lstStyle/>
          <a:p>
            <a:r>
              <a:rPr lang="ru-RU" dirty="0"/>
              <a:t>Ознакомиться с историями деревень Семеновского района и узнать местные достопримечательности.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86810" y="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Я считаю, что моя цель достигнута, я рассказал всю основную информацию о деревнях Семеновского района. Сделал это довольно качественно, поскольку одноклассникам понравилось слушать и они так же все хорошо запомнили и заинтересовались. Так же я получил много новых и интересных знаний о истории и культурном быте Семеновского района от 17 века.</a:t>
            </a:r>
          </a:p>
          <a:p>
            <a:r>
              <a:rPr lang="ru-RU" dirty="0"/>
              <a:t>Тема довольна интересная и не обыденная, но я с ней справился!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15404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Литература</a:t>
            </a:r>
            <a:r>
              <a:rPr lang="ru-RU" dirty="0"/>
              <a:t>: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/>
              <a:t>Газеты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/>
              <a:t>Журналы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hlinkClick r:id="rId2"/>
              </a:rPr>
              <a:t>http://www.gttp.ru/map_NN/semenov.htm</a:t>
            </a:r>
            <a:endParaRPr lang="ru-RU" dirty="0"/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hlinkClick r:id="rId3"/>
              </a:rPr>
              <a:t>http://www.zapoved.net/index.php?option=com_mtree&amp;task=listcats&amp;cat_id=2397&amp;Itemid=365</a:t>
            </a:r>
            <a:endParaRPr lang="ru-RU" dirty="0"/>
          </a:p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5929322" y="642918"/>
            <a:ext cx="285752" cy="27145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Семеновский район богат малонаселенными пунктами, а так же мои родовые корни.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6842" y="0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 деревни..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9144000" cy="5357826"/>
          </a:xfrm>
        </p:spPr>
        <p:txBody>
          <a:bodyPr numCol="3">
            <a:normAutofit fontScale="25000" lnSpcReduction="20000"/>
          </a:bodyPr>
          <a:lstStyle/>
          <a:p>
            <a:pPr marL="36000" indent="0">
              <a:lnSpc>
                <a:spcPct val="120000"/>
              </a:lnSpc>
              <a:spcBef>
                <a:spcPts val="600"/>
              </a:spcBef>
            </a:pPr>
            <a:br>
              <a:rPr lang="ru-RU" dirty="0"/>
            </a:br>
            <a:r>
              <a:rPr lang="ru-RU" sz="4400" b="1" i="1" u="sng" dirty="0"/>
              <a:t>д. Большая Чамра</a:t>
            </a:r>
            <a:br>
              <a:rPr lang="ru-RU" sz="4400" b="1" i="1" u="sng" dirty="0"/>
            </a:br>
            <a:r>
              <a:rPr lang="ru-RU" sz="4400" b="1" i="1" u="sng" dirty="0"/>
              <a:t>д. Елховка</a:t>
            </a:r>
            <a:br>
              <a:rPr lang="ru-RU" sz="4400" b="1" i="1" u="sng" dirty="0"/>
            </a:br>
            <a:r>
              <a:rPr lang="ru-RU" sz="4400" b="1" i="1" u="sng" dirty="0"/>
              <a:t>д. Максимиха</a:t>
            </a:r>
            <a:br>
              <a:rPr lang="ru-RU" sz="4400" b="1" i="1" u="sng" dirty="0"/>
            </a:br>
            <a:r>
              <a:rPr lang="ru-RU" sz="4400" b="1" i="1" u="sng" dirty="0"/>
              <a:t>д. Малая Чамра</a:t>
            </a:r>
            <a:br>
              <a:rPr lang="ru-RU" sz="4400" b="1" i="1" u="sng" dirty="0"/>
            </a:br>
            <a:r>
              <a:rPr lang="ru-RU" sz="4400" b="1" i="1" u="sng" dirty="0"/>
              <a:t>д. Олониха</a:t>
            </a:r>
            <a:br>
              <a:rPr lang="ru-RU" sz="4400" b="1" i="1" u="sng" dirty="0"/>
            </a:br>
            <a:r>
              <a:rPr lang="ru-RU" sz="4400" b="1" i="1" u="sng" dirty="0"/>
              <a:t>д. Сухобезводное </a:t>
            </a:r>
          </a:p>
          <a:p>
            <a:pPr marL="3600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b="1" i="1" u="sng" dirty="0"/>
              <a:t>д. Беласовка</a:t>
            </a:r>
            <a:br>
              <a:rPr lang="ru-RU" sz="4400" b="1" i="1" u="sng" dirty="0"/>
            </a:br>
            <a:r>
              <a:rPr lang="ru-RU" sz="4400" b="1" i="1" u="sng" dirty="0"/>
              <a:t>д. </a:t>
            </a:r>
            <a:r>
              <a:rPr lang="ru-RU" sz="4400" b="1" i="1" u="sng" dirty="0" err="1"/>
              <a:t>Бараниха</a:t>
            </a:r>
            <a:br>
              <a:rPr lang="ru-RU" sz="4400" b="1" i="1" u="sng" dirty="0"/>
            </a:br>
            <a:r>
              <a:rPr lang="ru-RU" sz="4400" b="1" i="1" u="sng" dirty="0"/>
              <a:t>д. Дорофеиха</a:t>
            </a:r>
            <a:br>
              <a:rPr lang="ru-RU" sz="4400" b="1" i="1" u="sng" dirty="0"/>
            </a:br>
            <a:r>
              <a:rPr lang="ru-RU" sz="4400" b="1" i="1" u="sng" dirty="0"/>
              <a:t>д. </a:t>
            </a:r>
            <a:r>
              <a:rPr lang="ru-RU" sz="4400" b="1" i="1" u="sng" dirty="0" err="1"/>
              <a:t>Елисеево</a:t>
            </a:r>
            <a:br>
              <a:rPr lang="ru-RU" sz="4400" b="1" i="1" u="sng" dirty="0"/>
            </a:br>
            <a:r>
              <a:rPr lang="ru-RU" sz="4400" b="1" i="1" u="sng" dirty="0"/>
              <a:t>д. Мошна</a:t>
            </a:r>
            <a:br>
              <a:rPr lang="ru-RU" sz="4400" b="1" i="1" u="sng" dirty="0"/>
            </a:br>
            <a:r>
              <a:rPr lang="ru-RU" sz="4400" b="1" i="1" u="sng" dirty="0"/>
              <a:t>д. Озеро</a:t>
            </a:r>
            <a:br>
              <a:rPr lang="ru-RU" sz="4400" b="1" i="1" u="sng" dirty="0"/>
            </a:br>
            <a:r>
              <a:rPr lang="ru-RU" sz="4400" b="1" i="1" u="sng" dirty="0"/>
              <a:t>д. Пустынь</a:t>
            </a:r>
            <a:br>
              <a:rPr lang="ru-RU" sz="4400" b="1" i="1" u="sng" dirty="0"/>
            </a:br>
            <a:r>
              <a:rPr lang="ru-RU" sz="4400" b="1" i="1" u="sng" dirty="0"/>
              <a:t>д. Стрелка</a:t>
            </a:r>
            <a:br>
              <a:rPr lang="ru-RU" sz="4400" b="1" i="1" u="sng" dirty="0"/>
            </a:br>
            <a:r>
              <a:rPr lang="ru-RU" sz="4400" b="1" i="1" u="sng" dirty="0"/>
              <a:t>д. Погорелка</a:t>
            </a:r>
          </a:p>
          <a:p>
            <a:pPr marL="3600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b="1" i="1" u="sng" dirty="0"/>
              <a:t>д. Большая Погорелка</a:t>
            </a:r>
            <a:br>
              <a:rPr lang="ru-RU" sz="4400" b="1" i="1" u="sng" dirty="0"/>
            </a:br>
            <a:r>
              <a:rPr lang="ru-RU" sz="4400" b="1" i="1" u="sng" dirty="0"/>
              <a:t>д. Люнда-Шипово</a:t>
            </a:r>
            <a:br>
              <a:rPr lang="ru-RU" sz="4400" b="1" i="1" u="sng" dirty="0"/>
            </a:br>
            <a:r>
              <a:rPr lang="ru-RU" sz="4400" b="1" i="1" u="sng" dirty="0"/>
              <a:t>д. Новодмитриевка</a:t>
            </a:r>
            <a:br>
              <a:rPr lang="ru-RU" sz="4400" b="1" i="1" u="sng" dirty="0"/>
            </a:br>
            <a:r>
              <a:rPr lang="ru-RU" sz="4400" b="1" i="1" u="sng" dirty="0"/>
              <a:t>д. Овсянка</a:t>
            </a:r>
            <a:br>
              <a:rPr lang="ru-RU" sz="4400" b="1" i="1" u="sng" dirty="0"/>
            </a:br>
            <a:r>
              <a:rPr lang="ru-RU" sz="4400" b="1" i="1" u="sng" dirty="0"/>
              <a:t>д. Чудово</a:t>
            </a:r>
            <a:br>
              <a:rPr lang="ru-RU" sz="4400" b="1" i="1" u="sng" dirty="0"/>
            </a:br>
            <a:r>
              <a:rPr lang="ru-RU" sz="4400" b="1" i="1" u="sng" dirty="0"/>
              <a:t>д. Взвоз</a:t>
            </a:r>
            <a:br>
              <a:rPr lang="ru-RU" sz="4400" b="1" i="1" u="sng" dirty="0"/>
            </a:br>
            <a:r>
              <a:rPr lang="ru-RU" sz="4400" b="1" i="1" u="sng" dirty="0"/>
              <a:t>д. Гавриловка</a:t>
            </a:r>
            <a:br>
              <a:rPr lang="ru-RU" sz="4400" b="1" i="1" u="sng" dirty="0"/>
            </a:br>
            <a:r>
              <a:rPr lang="ru-RU" sz="4400" b="1" i="1" u="sng" dirty="0"/>
              <a:t>д. Захарово</a:t>
            </a:r>
            <a:br>
              <a:rPr lang="ru-RU" sz="4400" b="1" i="1" u="sng" dirty="0"/>
            </a:br>
            <a:r>
              <a:rPr lang="ru-RU" sz="4400" b="1" i="1" u="sng" dirty="0"/>
              <a:t>д. Кириллово</a:t>
            </a:r>
            <a:br>
              <a:rPr lang="ru-RU" sz="4400" b="1" i="1" u="sng" dirty="0"/>
            </a:br>
            <a:r>
              <a:rPr lang="ru-RU" sz="4400" b="1" i="1" u="sng" dirty="0"/>
              <a:t>д. Кондратьево</a:t>
            </a:r>
            <a:br>
              <a:rPr lang="ru-RU" sz="4400" b="1" i="1" u="sng" dirty="0"/>
            </a:br>
            <a:r>
              <a:rPr lang="ru-RU" sz="4400" b="1" i="1" u="sng" dirty="0"/>
              <a:t>д. Мериново</a:t>
            </a:r>
            <a:br>
              <a:rPr lang="ru-RU" sz="4400" b="1" i="1" u="sng" dirty="0"/>
            </a:br>
            <a:r>
              <a:rPr lang="ru-RU" sz="4400" b="1" i="1" u="sng" dirty="0"/>
              <a:t>д. Никитино</a:t>
            </a:r>
            <a:br>
              <a:rPr lang="ru-RU" sz="4400" b="1" i="1" u="sng" dirty="0"/>
            </a:br>
            <a:r>
              <a:rPr lang="ru-RU" sz="4400" b="1" i="1" u="sng" dirty="0"/>
              <a:t>д. Озерочная</a:t>
            </a:r>
            <a:br>
              <a:rPr lang="ru-RU" sz="4400" b="1" i="1" u="sng" dirty="0"/>
            </a:br>
            <a:r>
              <a:rPr lang="ru-RU" sz="4400" b="1" i="1" u="sng" dirty="0"/>
              <a:t>д. Покровское</a:t>
            </a:r>
            <a:br>
              <a:rPr lang="ru-RU" sz="4400" b="1" i="1" u="sng" dirty="0"/>
            </a:br>
            <a:r>
              <a:rPr lang="ru-RU" sz="4400" b="1" i="1" u="sng" dirty="0"/>
              <a:t>д. Трегубово</a:t>
            </a:r>
            <a:br>
              <a:rPr lang="ru-RU" sz="4400" b="1" i="1" u="sng" dirty="0"/>
            </a:br>
            <a:r>
              <a:rPr lang="ru-RU" sz="4400" b="1" i="1" u="sng" dirty="0"/>
              <a:t>д. Якимиха</a:t>
            </a:r>
            <a:br>
              <a:rPr lang="ru-RU" sz="4400" b="1" i="1" u="sng" dirty="0"/>
            </a:br>
            <a:r>
              <a:rPr lang="ru-RU" sz="4400" b="1" i="1" u="sng" dirty="0"/>
              <a:t>д. Донское</a:t>
            </a:r>
            <a:br>
              <a:rPr lang="ru-RU" sz="4400" b="1" i="1" u="sng" dirty="0"/>
            </a:br>
            <a:r>
              <a:rPr lang="ru-RU" sz="4400" b="1" i="1" u="sng" dirty="0"/>
              <a:t>д. Елистратиха</a:t>
            </a:r>
            <a:br>
              <a:rPr lang="ru-RU" sz="4400" b="1" i="1" u="sng" dirty="0"/>
            </a:br>
            <a:r>
              <a:rPr lang="ru-RU" sz="4400" b="1" i="1" u="sng" dirty="0"/>
              <a:t>д. Журавижное</a:t>
            </a:r>
            <a:br>
              <a:rPr lang="ru-RU" sz="4400" b="1" i="1" u="sng" dirty="0"/>
            </a:br>
            <a:r>
              <a:rPr lang="ru-RU" sz="4400" b="1" i="1" u="sng" dirty="0"/>
              <a:t>д. Ивановское</a:t>
            </a:r>
            <a:br>
              <a:rPr lang="ru-RU" sz="4400" b="1" i="1" u="sng" dirty="0"/>
            </a:br>
            <a:r>
              <a:rPr lang="ru-RU" sz="4400" b="1" i="1" u="sng" dirty="0"/>
              <a:t>д. Соколово</a:t>
            </a:r>
            <a:br>
              <a:rPr lang="ru-RU" sz="4400" b="1" i="1" u="sng" dirty="0"/>
            </a:br>
            <a:r>
              <a:rPr lang="ru-RU" sz="4400" b="1" i="1" u="sng" dirty="0"/>
              <a:t>д. Татарка</a:t>
            </a:r>
            <a:br>
              <a:rPr lang="ru-RU" sz="4400" b="1" i="1" u="sng" dirty="0"/>
            </a:br>
            <a:r>
              <a:rPr lang="ru-RU" sz="4400" b="1" i="1" u="sng" dirty="0"/>
              <a:t>д. Улангерь</a:t>
            </a:r>
            <a:br>
              <a:rPr lang="ru-RU" sz="4400" b="1" i="1" u="sng" dirty="0"/>
            </a:br>
            <a:r>
              <a:rPr lang="ru-RU" sz="4400" b="1" i="1" u="sng" dirty="0"/>
              <a:t>д. Афанасьево</a:t>
            </a:r>
            <a:br>
              <a:rPr lang="ru-RU" sz="4400" b="1" i="1" u="sng" dirty="0"/>
            </a:br>
            <a:r>
              <a:rPr lang="ru-RU" sz="4400" b="1" i="1" u="sng" dirty="0"/>
              <a:t>д. Большая Елховка</a:t>
            </a:r>
            <a:br>
              <a:rPr lang="ru-RU" sz="4400" b="1" i="1" u="sng" dirty="0"/>
            </a:br>
            <a:r>
              <a:rPr lang="ru-RU" sz="4400" b="1" i="1" u="sng" dirty="0"/>
              <a:t>д. </a:t>
            </a:r>
            <a:r>
              <a:rPr lang="ru-RU" sz="4400" b="1" i="1" u="sng" dirty="0" err="1"/>
              <a:t>Доенкино</a:t>
            </a:r>
            <a:br>
              <a:rPr lang="ru-RU" sz="4400" b="1" i="1" u="sng" dirty="0"/>
            </a:br>
            <a:r>
              <a:rPr lang="ru-RU" sz="4400" b="1" i="1" u="sng" dirty="0"/>
              <a:t>д. Плесо</a:t>
            </a:r>
            <a:br>
              <a:rPr lang="ru-RU" sz="4400" b="1" i="1" u="sng" dirty="0"/>
            </a:br>
            <a:r>
              <a:rPr lang="ru-RU" sz="4400" b="1" i="1" u="sng" dirty="0"/>
              <a:t>д. Большие Пруды</a:t>
            </a:r>
            <a:br>
              <a:rPr lang="ru-RU" sz="4400" b="1" i="1" u="sng" dirty="0"/>
            </a:br>
            <a:r>
              <a:rPr lang="ru-RU" sz="4400" b="1" i="1" u="sng" dirty="0"/>
              <a:t>д. Большое Зиновьево</a:t>
            </a:r>
            <a:br>
              <a:rPr lang="ru-RU" sz="4400" b="1" i="1" u="sng" dirty="0"/>
            </a:br>
            <a:r>
              <a:rPr lang="ru-RU" sz="4400" b="1" i="1" u="sng" dirty="0"/>
              <a:t>д. Васильево</a:t>
            </a:r>
            <a:br>
              <a:rPr lang="ru-RU" sz="4400" b="1" i="1" u="sng" dirty="0"/>
            </a:br>
            <a:r>
              <a:rPr lang="ru-RU" sz="4400" b="1" i="1" u="sng" dirty="0"/>
              <a:t>д. Елфимово</a:t>
            </a:r>
            <a:br>
              <a:rPr lang="ru-RU" sz="4400" b="1" i="1" u="sng" dirty="0"/>
            </a:br>
            <a:r>
              <a:rPr lang="ru-RU" sz="4400" b="1" i="1" u="sng" dirty="0"/>
              <a:t>д. Ларионово</a:t>
            </a:r>
            <a:br>
              <a:rPr lang="ru-RU" sz="4400" b="1" i="1" u="sng" dirty="0"/>
            </a:br>
            <a:r>
              <a:rPr lang="ru-RU" sz="4400" b="1" i="1" u="sng" dirty="0"/>
              <a:t>д. Малые Пруды</a:t>
            </a:r>
            <a:br>
              <a:rPr lang="ru-RU" sz="4400" b="1" i="1" u="sng" dirty="0"/>
            </a:br>
            <a:r>
              <a:rPr lang="ru-RU" sz="4400" b="1" i="1" u="sng" dirty="0"/>
              <a:t>д. Родиониха</a:t>
            </a:r>
            <a:br>
              <a:rPr lang="ru-RU" sz="4400" b="1" i="1" u="sng" dirty="0"/>
            </a:br>
            <a:r>
              <a:rPr lang="ru-RU" sz="4400" b="1" i="1" u="sng" dirty="0"/>
              <a:t>д. Рождественское</a:t>
            </a:r>
            <a:br>
              <a:rPr lang="ru-RU" sz="4400" b="1" i="1" u="sng" dirty="0"/>
            </a:br>
            <a:r>
              <a:rPr lang="ru-RU" sz="4400" b="1" i="1" u="sng" dirty="0"/>
              <a:t>д. Роньжино</a:t>
            </a:r>
            <a:br>
              <a:rPr lang="ru-RU" sz="4400" b="1" i="1" u="sng" dirty="0"/>
            </a:br>
            <a:r>
              <a:rPr lang="ru-RU" sz="4400" b="1" i="1" u="sng" dirty="0"/>
              <a:t>д. Трефилиха</a:t>
            </a:r>
            <a:br>
              <a:rPr lang="ru-RU" sz="4400" b="1" i="1" u="sng" dirty="0"/>
            </a:br>
            <a:r>
              <a:rPr lang="ru-RU" sz="4400" b="1" i="1" u="sng" dirty="0"/>
              <a:t>д. Федориха</a:t>
            </a:r>
            <a:br>
              <a:rPr lang="ru-RU" sz="4400" b="1" i="1" u="sng" dirty="0"/>
            </a:br>
            <a:r>
              <a:rPr lang="ru-RU" sz="4400" b="1" i="1" u="sng" dirty="0"/>
              <a:t>д. Федосеево</a:t>
            </a:r>
            <a:br>
              <a:rPr lang="ru-RU" sz="4400" b="1" i="1" u="sng" dirty="0"/>
            </a:br>
            <a:r>
              <a:rPr lang="ru-RU" sz="4400" b="1" i="1" u="sng" dirty="0"/>
              <a:t>д. Большое Васильево</a:t>
            </a:r>
            <a:br>
              <a:rPr lang="ru-RU" sz="4400" b="1" i="1" u="sng" dirty="0"/>
            </a:br>
            <a:r>
              <a:rPr lang="ru-RU" sz="4400" b="1" i="1" u="sng" dirty="0"/>
              <a:t>д. Деяново</a:t>
            </a:r>
            <a:br>
              <a:rPr lang="ru-RU" sz="4400" b="1" i="1" u="sng" dirty="0"/>
            </a:br>
            <a:r>
              <a:rPr lang="ru-RU" sz="4400" b="1" i="1" u="sng" dirty="0"/>
              <a:t>д. Дьяково</a:t>
            </a:r>
            <a:br>
              <a:rPr lang="ru-RU" sz="4400" b="1" i="1" u="sng" dirty="0"/>
            </a:br>
            <a:r>
              <a:rPr lang="ru-RU" sz="4400" b="1" i="1" u="sng" dirty="0"/>
              <a:t>д. </a:t>
            </a:r>
            <a:r>
              <a:rPr lang="ru-RU" sz="4400" b="1" i="1" u="sng" dirty="0" err="1"/>
              <a:t>Жужелка</a:t>
            </a:r>
            <a:br>
              <a:rPr lang="ru-RU" sz="4400" b="1" i="1" u="sng" dirty="0"/>
            </a:br>
            <a:r>
              <a:rPr lang="ru-RU" sz="4400" b="1" i="1" u="sng" dirty="0"/>
              <a:t>д. Колосково</a:t>
            </a:r>
            <a:br>
              <a:rPr lang="ru-RU" sz="4400" b="1" i="1" u="sng" dirty="0"/>
            </a:br>
            <a:r>
              <a:rPr lang="ru-RU" sz="4400" b="1" i="1" u="sng" dirty="0"/>
              <a:t>д. Содомово</a:t>
            </a:r>
            <a:br>
              <a:rPr lang="ru-RU" sz="4400" b="1" i="1" u="sng" dirty="0"/>
            </a:br>
            <a:r>
              <a:rPr lang="ru-RU" sz="4400" b="1" i="1" u="sng" dirty="0"/>
              <a:t>д. Чернуха</a:t>
            </a:r>
            <a:br>
              <a:rPr lang="ru-RU" sz="4400" b="1" i="1" u="sng" dirty="0"/>
            </a:br>
            <a:r>
              <a:rPr lang="ru-RU" sz="4400" b="1" i="1" u="sng" dirty="0"/>
              <a:t>д. Александровка</a:t>
            </a:r>
            <a:br>
              <a:rPr lang="ru-RU" sz="4400" b="1" i="1" u="sng" dirty="0"/>
            </a:br>
            <a:r>
              <a:rPr lang="ru-RU" sz="4400" b="1" i="1" u="sng" dirty="0"/>
              <a:t>д. Дуплишка</a:t>
            </a:r>
            <a:br>
              <a:rPr lang="ru-RU" sz="4400" b="1" i="1" u="sng" dirty="0"/>
            </a:br>
            <a:r>
              <a:rPr lang="ru-RU" sz="4400" b="1" i="1" u="sng" dirty="0"/>
              <a:t>д. Малая Овсянка</a:t>
            </a:r>
            <a:br>
              <a:rPr lang="ru-RU" sz="4400" b="1" i="1" u="sng" dirty="0"/>
            </a:br>
            <a:r>
              <a:rPr lang="ru-RU" sz="4400" b="1" i="1" u="sng" dirty="0"/>
              <a:t>д. Малая Покровка</a:t>
            </a:r>
            <a:br>
              <a:rPr lang="ru-RU" sz="4400" b="1" i="1" u="sng" dirty="0"/>
            </a:br>
            <a:r>
              <a:rPr lang="ru-RU" sz="4400" b="1" i="1" u="sng" dirty="0"/>
              <a:t>д. Николаевка</a:t>
            </a:r>
            <a:br>
              <a:rPr lang="ru-RU" sz="4400" b="1" i="1" u="sng" dirty="0"/>
            </a:br>
            <a:r>
              <a:rPr lang="ru-RU" sz="4400" b="1" i="1" u="sng" dirty="0"/>
              <a:t>д. Новопетровка</a:t>
            </a:r>
            <a:br>
              <a:rPr lang="ru-RU" sz="4400" b="1" i="1" u="sng" dirty="0"/>
            </a:br>
            <a:r>
              <a:rPr lang="ru-RU" sz="4400" b="1" i="1" u="sng" dirty="0"/>
              <a:t>д. Озерки</a:t>
            </a:r>
            <a:br>
              <a:rPr lang="ru-RU" sz="4400" b="1" i="1" u="sng" dirty="0"/>
            </a:br>
            <a:r>
              <a:rPr lang="ru-RU" sz="4400" b="1" i="1" u="sng" dirty="0"/>
              <a:t>д. Рубцы</a:t>
            </a:r>
            <a:br>
              <a:rPr lang="ru-RU" sz="4400" b="1" i="1" u="sng" dirty="0"/>
            </a:br>
            <a:r>
              <a:rPr lang="ru-RU" sz="4400" b="1" i="1" u="sng" dirty="0"/>
              <a:t>д. Аксеново</a:t>
            </a:r>
            <a:br>
              <a:rPr lang="ru-RU" sz="4400" b="1" i="1" u="sng" dirty="0"/>
            </a:br>
            <a:r>
              <a:rPr lang="ru-RU" sz="4400" b="1" i="1" u="sng" dirty="0"/>
              <a:t>д. Демиха</a:t>
            </a:r>
            <a:br>
              <a:rPr lang="ru-RU" sz="4400" b="1" i="1" u="sng" dirty="0"/>
            </a:br>
            <a:r>
              <a:rPr lang="ru-RU" sz="4400" b="1" i="1" u="sng" dirty="0"/>
              <a:t>д. Кошелево</a:t>
            </a:r>
            <a:br>
              <a:rPr lang="ru-RU" sz="4400" b="1" i="1" u="sng" dirty="0"/>
            </a:br>
            <a:r>
              <a:rPr lang="ru-RU" sz="4400" b="1" i="1" u="sng" dirty="0"/>
              <a:t>д. Крутой Овраг</a:t>
            </a:r>
            <a:br>
              <a:rPr lang="ru-RU" sz="4400" b="1" i="1" u="sng" dirty="0"/>
            </a:br>
            <a:r>
              <a:rPr lang="ru-RU" sz="4400" b="1" i="1" u="sng" dirty="0"/>
              <a:t>д. Никитино</a:t>
            </a:r>
            <a:br>
              <a:rPr lang="ru-RU" sz="4400" b="1" i="1" u="sng" dirty="0"/>
            </a:br>
            <a:r>
              <a:rPr lang="ru-RU" sz="4400" b="1" i="1" u="sng" dirty="0"/>
              <a:t>д. Павлово</a:t>
            </a:r>
            <a:br>
              <a:rPr lang="ru-RU" sz="4400" b="1" i="1" u="sng" dirty="0"/>
            </a:br>
            <a:r>
              <a:rPr lang="ru-RU" sz="4400" b="1" i="1" u="sng" dirty="0"/>
              <a:t>д. Питий Овраг</a:t>
            </a:r>
            <a:br>
              <a:rPr lang="ru-RU" sz="4400" b="1" i="1" u="sng" dirty="0"/>
            </a:br>
            <a:r>
              <a:rPr lang="ru-RU" sz="4400" b="1" i="1" u="sng" dirty="0"/>
              <a:t>д. Поломное</a:t>
            </a:r>
            <a:br>
              <a:rPr lang="ru-RU" sz="4400" b="1" i="1" u="sng" dirty="0"/>
            </a:br>
            <a:r>
              <a:rPr lang="ru-RU" sz="4400" b="1" i="1" u="sng" dirty="0"/>
              <a:t>д. Пятницкое</a:t>
            </a:r>
            <a:br>
              <a:rPr lang="ru-RU" sz="4400" b="1" i="1" u="sng" dirty="0"/>
            </a:br>
            <a:r>
              <a:rPr lang="ru-RU" sz="4400" b="1" i="1" u="sng" dirty="0"/>
              <a:t>д. Токарево</a:t>
            </a:r>
            <a:br>
              <a:rPr lang="ru-RU" sz="4400" b="1" i="1" u="sng" dirty="0"/>
            </a:br>
            <a:r>
              <a:rPr lang="ru-RU" sz="4400" b="1" i="1" u="sng" dirty="0"/>
              <a:t>д. Хвойное</a:t>
            </a:r>
            <a:br>
              <a:rPr lang="ru-RU" sz="4400" b="1" i="1" u="sng" dirty="0"/>
            </a:br>
            <a:r>
              <a:rPr lang="ru-RU" sz="4400" b="1" i="1" u="sng" dirty="0"/>
              <a:t>д. Чибирь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86842" y="0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Всего 220 жилых деревень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9144000" cy="5357826"/>
          </a:xfrm>
        </p:spPr>
        <p:txBody>
          <a:bodyPr numCol="3">
            <a:noAutofit/>
          </a:bodyPr>
          <a:lstStyle/>
          <a:p>
            <a:pPr marL="36000" lvl="1" indent="0">
              <a:spcBef>
                <a:spcPts val="600"/>
              </a:spcBef>
              <a:buNone/>
            </a:pPr>
            <a:r>
              <a:rPr lang="ru-RU" sz="1100" b="1" i="1" u="sng" dirty="0"/>
              <a:t>д. Пафнутово</a:t>
            </a:r>
            <a:br>
              <a:rPr lang="ru-RU" sz="1100" b="1" i="1" u="sng" dirty="0"/>
            </a:br>
            <a:r>
              <a:rPr lang="ru-RU" sz="1100" b="1" i="1" u="sng" dirty="0"/>
              <a:t>д. Большая Дуброва</a:t>
            </a:r>
            <a:br>
              <a:rPr lang="ru-RU" sz="1100" b="1" i="1" u="sng" dirty="0"/>
            </a:br>
            <a:r>
              <a:rPr lang="ru-RU" sz="1100" b="1" i="1" u="sng" dirty="0"/>
              <a:t>д. Грязновка</a:t>
            </a:r>
            <a:br>
              <a:rPr lang="ru-RU" sz="1100" b="1" i="1" u="sng" dirty="0"/>
            </a:br>
            <a:r>
              <a:rPr lang="ru-RU" sz="1100" b="1" i="1" u="sng" dirty="0"/>
              <a:t>д. Еремино</a:t>
            </a:r>
            <a:br>
              <a:rPr lang="ru-RU" sz="1100" b="1" i="1" u="sng" dirty="0"/>
            </a:br>
            <a:r>
              <a:rPr lang="ru-RU" sz="1100" b="1" i="1" u="sng" dirty="0"/>
              <a:t>д. Зубово</a:t>
            </a:r>
            <a:br>
              <a:rPr lang="ru-RU" sz="1100" b="1" i="1" u="sng" dirty="0"/>
            </a:br>
            <a:r>
              <a:rPr lang="ru-RU" sz="1100" b="1" i="1" u="sng" dirty="0"/>
              <a:t>д. Клопиха</a:t>
            </a:r>
            <a:br>
              <a:rPr lang="ru-RU" sz="1100" b="1" i="1" u="sng" dirty="0"/>
            </a:br>
            <a:r>
              <a:rPr lang="ru-RU" sz="1100" b="1" i="1" u="sng" dirty="0"/>
              <a:t>д. Ключи</a:t>
            </a:r>
            <a:br>
              <a:rPr lang="ru-RU" sz="1100" b="1" i="1" u="sng" dirty="0"/>
            </a:br>
            <a:r>
              <a:rPr lang="ru-RU" sz="1100" b="1" i="1" u="sng" dirty="0"/>
              <a:t>д. Малая Дуброва</a:t>
            </a:r>
            <a:br>
              <a:rPr lang="ru-RU" sz="1100" b="1" i="1" u="sng" dirty="0"/>
            </a:br>
            <a:r>
              <a:rPr lang="ru-RU" sz="1100" b="1" i="1" u="sng" dirty="0"/>
              <a:t>д. Песочное</a:t>
            </a:r>
            <a:br>
              <a:rPr lang="ru-RU" sz="1100" b="1" i="1" u="sng" dirty="0"/>
            </a:br>
            <a:r>
              <a:rPr lang="ru-RU" sz="1100" b="1" i="1" u="sng" dirty="0"/>
              <a:t>д. Плюхино</a:t>
            </a:r>
            <a:br>
              <a:rPr lang="ru-RU" sz="1100" b="1" i="1" u="sng" dirty="0"/>
            </a:br>
            <a:r>
              <a:rPr lang="ru-RU" sz="1100" b="1" i="1" u="sng" dirty="0"/>
              <a:t>д. Сапы</a:t>
            </a:r>
            <a:br>
              <a:rPr lang="ru-RU" sz="1100" b="1" i="1" u="sng" dirty="0"/>
            </a:br>
            <a:r>
              <a:rPr lang="ru-RU" sz="1100" b="1" i="1" u="sng" dirty="0"/>
              <a:t>д. Труново</a:t>
            </a:r>
            <a:br>
              <a:rPr lang="ru-RU" sz="1100" b="1" i="1" u="sng" dirty="0"/>
            </a:br>
            <a:r>
              <a:rPr lang="ru-RU" sz="1100" b="1" i="1" u="sng" dirty="0"/>
              <a:t>д. Яблонное</a:t>
            </a:r>
            <a:br>
              <a:rPr lang="ru-RU" sz="1100" b="1" i="1" u="sng" dirty="0"/>
            </a:br>
            <a:r>
              <a:rPr lang="ru-RU" sz="1100" b="1" i="1" u="sng" dirty="0"/>
              <a:t>д. Анниковка</a:t>
            </a:r>
            <a:br>
              <a:rPr lang="ru-RU" sz="1100" b="1" i="1" u="sng" dirty="0"/>
            </a:br>
            <a:r>
              <a:rPr lang="ru-RU" sz="1100" b="1" i="1" u="sng" dirty="0"/>
              <a:t>д. Бутаки</a:t>
            </a:r>
            <a:br>
              <a:rPr lang="ru-RU" sz="1100" b="1" i="1" u="sng" dirty="0"/>
            </a:br>
            <a:r>
              <a:rPr lang="ru-RU" sz="1100" b="1" i="1" u="sng" dirty="0"/>
              <a:t>д. Зарубино</a:t>
            </a:r>
            <a:br>
              <a:rPr lang="ru-RU" sz="1100" b="1" i="1" u="sng" dirty="0"/>
            </a:br>
            <a:r>
              <a:rPr lang="ru-RU" sz="1100" b="1" i="1" u="sng" dirty="0"/>
              <a:t>д. Ключи</a:t>
            </a:r>
            <a:br>
              <a:rPr lang="ru-RU" sz="1100" b="1" i="1" u="sng" dirty="0"/>
            </a:br>
            <a:r>
              <a:rPr lang="ru-RU" sz="1100" b="1" i="1" u="sng" dirty="0"/>
              <a:t>д. Малиновка</a:t>
            </a:r>
            <a:br>
              <a:rPr lang="ru-RU" sz="1100" b="1" i="1" u="sng" dirty="0"/>
            </a:br>
            <a:r>
              <a:rPr lang="ru-RU" sz="1100" b="1" i="1" u="sng" dirty="0"/>
              <a:t>д. </a:t>
            </a:r>
            <a:r>
              <a:rPr lang="ru-RU" sz="1100" b="1" i="1" u="sng" dirty="0" err="1"/>
              <a:t>Марково</a:t>
            </a:r>
            <a:br>
              <a:rPr lang="ru-RU" sz="1100" b="1" i="1" u="sng" dirty="0"/>
            </a:br>
            <a:r>
              <a:rPr lang="ru-RU" sz="1100" b="1" i="1" u="sng" dirty="0"/>
              <a:t>д. Починок Крутых</a:t>
            </a:r>
            <a:br>
              <a:rPr lang="ru-RU" sz="1100" b="1" i="1" u="sng" dirty="0"/>
            </a:br>
            <a:r>
              <a:rPr lang="ru-RU" sz="1100" b="1" i="1" u="sng" dirty="0"/>
              <a:t>д. Яндовы</a:t>
            </a:r>
            <a:br>
              <a:rPr lang="ru-RU" sz="1100" b="1" i="1" u="sng" dirty="0"/>
            </a:br>
            <a:r>
              <a:rPr lang="ru-RU" sz="1100" b="1" i="1" u="sng" dirty="0"/>
              <a:t>д. Большое Оленево</a:t>
            </a:r>
            <a:br>
              <a:rPr lang="ru-RU" sz="1100" b="1" i="1" u="sng" dirty="0"/>
            </a:br>
            <a:r>
              <a:rPr lang="ru-RU" sz="1100" b="1" i="1" u="sng" dirty="0"/>
              <a:t>д. Зуево</a:t>
            </a:r>
            <a:br>
              <a:rPr lang="ru-RU" sz="1100" b="1" i="1" u="sng" dirty="0"/>
            </a:br>
            <a:r>
              <a:rPr lang="ru-RU" sz="1100" b="1" i="1" u="sng" dirty="0"/>
              <a:t>д. Козлово</a:t>
            </a:r>
            <a:br>
              <a:rPr lang="ru-RU" sz="1100" b="1" i="1" u="sng" dirty="0"/>
            </a:br>
            <a:r>
              <a:rPr lang="ru-RU" sz="1100" b="1" i="1" u="sng" dirty="0"/>
              <a:t>д. Лисино</a:t>
            </a:r>
            <a:br>
              <a:rPr lang="ru-RU" sz="1100" b="1" i="1" u="sng" dirty="0"/>
            </a:br>
            <a:r>
              <a:rPr lang="ru-RU" sz="1100" b="1" i="1" u="sng" dirty="0"/>
              <a:t>д. Малое Оленево</a:t>
            </a:r>
            <a:br>
              <a:rPr lang="ru-RU" sz="1100" b="1" i="1" u="sng" dirty="0"/>
            </a:br>
            <a:r>
              <a:rPr lang="ru-RU" sz="1100" b="1" i="1" u="sng" dirty="0"/>
              <a:t>д. Паромово</a:t>
            </a:r>
            <a:br>
              <a:rPr lang="ru-RU" sz="1100" b="1" i="1" u="sng" dirty="0"/>
            </a:br>
            <a:r>
              <a:rPr lang="ru-RU" sz="1100" b="1" i="1" u="sng" dirty="0"/>
              <a:t>д. Святицы</a:t>
            </a:r>
            <a:br>
              <a:rPr lang="ru-RU" sz="1100" b="1" i="1" u="sng" dirty="0"/>
            </a:br>
            <a:r>
              <a:rPr lang="ru-RU" sz="1100" b="1" i="1" u="sng" dirty="0"/>
              <a:t>д. Сутырь</a:t>
            </a:r>
            <a:br>
              <a:rPr lang="ru-RU" sz="1100" b="1" i="1" u="sng" dirty="0"/>
            </a:br>
            <a:r>
              <a:rPr lang="ru-RU" sz="1100" b="1" i="1" u="sng" dirty="0"/>
              <a:t>д. Филиппово</a:t>
            </a:r>
            <a:br>
              <a:rPr lang="ru-RU" sz="1100" b="1" i="1" u="sng" dirty="0"/>
            </a:br>
            <a:r>
              <a:rPr lang="ru-RU" sz="1100" b="1" i="1" u="sng" dirty="0"/>
              <a:t>д. Шадрино</a:t>
            </a:r>
          </a:p>
          <a:p>
            <a:pPr marL="36000" lvl="1" indent="0">
              <a:spcBef>
                <a:spcPts val="600"/>
              </a:spcBef>
              <a:buNone/>
            </a:pPr>
            <a:r>
              <a:rPr lang="ru-RU" sz="1100" b="1" i="1" u="sng" dirty="0"/>
              <a:t>д. Алешино</a:t>
            </a:r>
            <a:br>
              <a:rPr lang="ru-RU" sz="1100" b="1" i="1" u="sng" dirty="0"/>
            </a:br>
            <a:r>
              <a:rPr lang="ru-RU" sz="1100" b="1" i="1" u="sng" dirty="0"/>
              <a:t>д. Белкино</a:t>
            </a:r>
            <a:br>
              <a:rPr lang="ru-RU" sz="1100" b="1" i="1" u="sng" dirty="0"/>
            </a:br>
            <a:r>
              <a:rPr lang="ru-RU" sz="1100" b="1" i="1" u="sng" dirty="0"/>
              <a:t>д. Белоглазово</a:t>
            </a:r>
            <a:br>
              <a:rPr lang="ru-RU" sz="1100" b="1" i="1" u="sng" dirty="0"/>
            </a:br>
            <a:r>
              <a:rPr lang="ru-RU" sz="1100" b="1" i="1" u="sng" dirty="0"/>
              <a:t>д. Елховка</a:t>
            </a:r>
            <a:br>
              <a:rPr lang="ru-RU" sz="1100" b="1" i="1" u="sng" dirty="0"/>
            </a:br>
            <a:r>
              <a:rPr lang="ru-RU" sz="1100" b="1" i="1" u="sng" dirty="0"/>
              <a:t>д. Заево</a:t>
            </a:r>
            <a:br>
              <a:rPr lang="ru-RU" sz="1100" b="1" i="1" u="sng" dirty="0"/>
            </a:br>
            <a:r>
              <a:rPr lang="ru-RU" sz="1100" b="1" i="1" u="sng" dirty="0"/>
              <a:t>д. Здорово</a:t>
            </a:r>
            <a:br>
              <a:rPr lang="ru-RU" sz="1100" b="1" i="1" u="sng" dirty="0"/>
            </a:br>
            <a:r>
              <a:rPr lang="ru-RU" sz="1100" b="1" i="1" u="sng" dirty="0"/>
              <a:t>д. Каравайки</a:t>
            </a:r>
            <a:br>
              <a:rPr lang="ru-RU" sz="1100" b="1" i="1" u="sng" dirty="0"/>
            </a:br>
            <a:r>
              <a:rPr lang="ru-RU" sz="1100" b="1" i="1" u="sng" dirty="0"/>
              <a:t>д. Корельское</a:t>
            </a:r>
            <a:br>
              <a:rPr lang="ru-RU" sz="1100" b="1" i="1" u="sng" dirty="0"/>
            </a:br>
            <a:r>
              <a:rPr lang="ru-RU" sz="1100" b="1" i="1" u="sng" dirty="0"/>
              <a:t>д. Крутец</a:t>
            </a:r>
            <a:br>
              <a:rPr lang="ru-RU" sz="1100" b="1" i="1" u="sng" dirty="0"/>
            </a:br>
            <a:r>
              <a:rPr lang="ru-RU" sz="1100" b="1" i="1" u="sng" dirty="0"/>
              <a:t>д. Кулагино</a:t>
            </a:r>
            <a:br>
              <a:rPr lang="ru-RU" sz="1100" b="1" i="1" u="sng" dirty="0"/>
            </a:br>
            <a:r>
              <a:rPr lang="ru-RU" sz="1100" b="1" i="1" u="sng" dirty="0"/>
              <a:t>д. Лазаревка</a:t>
            </a:r>
            <a:br>
              <a:rPr lang="ru-RU" sz="1100" b="1" i="1" u="sng" dirty="0"/>
            </a:br>
            <a:r>
              <a:rPr lang="ru-RU" sz="1100" b="1" i="1" u="sng" dirty="0"/>
              <a:t>д. Осинки</a:t>
            </a:r>
            <a:br>
              <a:rPr lang="ru-RU" sz="1100" b="1" i="1" u="sng" dirty="0"/>
            </a:br>
            <a:r>
              <a:rPr lang="ru-RU" sz="1100" b="1" i="1" u="sng" dirty="0"/>
              <a:t>д. Совинское</a:t>
            </a:r>
            <a:br>
              <a:rPr lang="ru-RU" sz="1100" b="1" i="1" u="sng" dirty="0"/>
            </a:br>
            <a:r>
              <a:rPr lang="ru-RU" sz="1100" b="1" i="1" u="sng" dirty="0"/>
              <a:t>д. Тарасиха</a:t>
            </a:r>
            <a:br>
              <a:rPr lang="ru-RU" sz="1100" b="1" i="1" u="sng" dirty="0"/>
            </a:br>
            <a:r>
              <a:rPr lang="ru-RU" sz="1100" b="1" i="1" u="sng" dirty="0"/>
              <a:t>д. Успенье</a:t>
            </a:r>
            <a:br>
              <a:rPr lang="ru-RU" sz="1100" b="1" i="1" u="sng" dirty="0"/>
            </a:br>
            <a:r>
              <a:rPr lang="ru-RU" sz="1100" b="1" i="1" u="sng" dirty="0"/>
              <a:t>д. Шарино</a:t>
            </a:r>
            <a:br>
              <a:rPr lang="ru-RU" sz="1100" b="1" i="1" u="sng" dirty="0"/>
            </a:br>
            <a:r>
              <a:rPr lang="ru-RU" sz="1100" b="1" i="1" u="sng" dirty="0"/>
              <a:t>д. Шарпано</a:t>
            </a:r>
            <a:br>
              <a:rPr lang="ru-RU" sz="1100" b="1" i="1" u="sng" dirty="0"/>
            </a:br>
            <a:r>
              <a:rPr lang="ru-RU" sz="1100" b="1" i="1" u="sng" dirty="0"/>
              <a:t>д. Язвицы</a:t>
            </a:r>
            <a:br>
              <a:rPr lang="ru-RU" sz="1100" b="1" i="1" u="sng" dirty="0"/>
            </a:br>
            <a:r>
              <a:rPr lang="ru-RU" sz="1100" b="1" i="1" u="sng" dirty="0"/>
              <a:t>д. Арефьево</a:t>
            </a:r>
            <a:br>
              <a:rPr lang="ru-RU" sz="1100" b="1" i="1" u="sng" dirty="0"/>
            </a:br>
            <a:r>
              <a:rPr lang="ru-RU" sz="1100" b="1" i="1" u="sng" dirty="0"/>
              <a:t>д. Безводное</a:t>
            </a:r>
            <a:br>
              <a:rPr lang="ru-RU" sz="1100" b="1" i="1" u="sng" dirty="0"/>
            </a:br>
            <a:r>
              <a:rPr lang="ru-RU" sz="1100" b="1" i="1" u="sng" dirty="0"/>
              <a:t>д. Большая Погорелка</a:t>
            </a:r>
            <a:br>
              <a:rPr lang="ru-RU" sz="1100" b="1" i="1" u="sng" dirty="0"/>
            </a:br>
            <a:r>
              <a:rPr lang="ru-RU" sz="1100" b="1" i="1" u="sng" dirty="0"/>
              <a:t>д. Гари</a:t>
            </a:r>
            <a:br>
              <a:rPr lang="ru-RU" sz="1100" b="1" i="1" u="sng" dirty="0"/>
            </a:br>
            <a:r>
              <a:rPr lang="ru-RU" sz="1100" b="1" i="1" u="sng" dirty="0"/>
              <a:t>д. Зименки</a:t>
            </a:r>
            <a:br>
              <a:rPr lang="ru-RU" sz="1100" b="1" i="1" u="sng" dirty="0"/>
            </a:br>
            <a:r>
              <a:rPr lang="ru-RU" sz="1100" b="1" i="1" u="sng" dirty="0"/>
              <a:t>д. Клышино</a:t>
            </a:r>
            <a:br>
              <a:rPr lang="ru-RU" sz="1100" b="1" i="1" u="sng" dirty="0"/>
            </a:br>
            <a:r>
              <a:rPr lang="ru-RU" sz="1100" b="1" i="1" u="sng" dirty="0"/>
              <a:t>с. Красные Усады</a:t>
            </a:r>
            <a:br>
              <a:rPr lang="ru-RU" sz="1100" b="1" i="1" u="sng" dirty="0"/>
            </a:br>
            <a:r>
              <a:rPr lang="ru-RU" sz="1100" b="1" i="1" u="sng" dirty="0"/>
              <a:t>д. Михайлово</a:t>
            </a:r>
            <a:br>
              <a:rPr lang="ru-RU" sz="1100" b="1" i="1" u="sng" dirty="0"/>
            </a:br>
            <a:r>
              <a:rPr lang="ru-RU" sz="1100" b="1" i="1" u="sng" dirty="0"/>
              <a:t>д. </a:t>
            </a:r>
            <a:r>
              <a:rPr lang="ru-RU" sz="1100" b="1" i="1" u="sng" dirty="0" err="1"/>
              <a:t>Рыжково</a:t>
            </a:r>
            <a:br>
              <a:rPr lang="ru-RU" sz="1100" b="1" i="1" u="sng" dirty="0"/>
            </a:br>
            <a:r>
              <a:rPr lang="ru-RU" sz="1100" b="1" i="1" u="sng" dirty="0"/>
              <a:t>д. Хрящи</a:t>
            </a:r>
            <a:br>
              <a:rPr lang="ru-RU" sz="1100" b="1" i="1" u="sng" dirty="0"/>
            </a:br>
            <a:r>
              <a:rPr lang="ru-RU" sz="1100" b="1" i="1" u="sng" dirty="0"/>
              <a:t>д. Яковка</a:t>
            </a:r>
            <a:br>
              <a:rPr lang="ru-RU" sz="1100" b="1" i="1" u="sng" dirty="0"/>
            </a:br>
            <a:r>
              <a:rPr lang="ru-RU" sz="1100" b="1" i="1" u="sng" dirty="0"/>
              <a:t>д. Аристово</a:t>
            </a:r>
            <a:br>
              <a:rPr lang="ru-RU" sz="1100" b="1" i="1" u="sng" dirty="0"/>
            </a:br>
            <a:r>
              <a:rPr lang="ru-RU" sz="1100" b="1" i="1" u="sng" dirty="0"/>
              <a:t>д. Великуша</a:t>
            </a:r>
            <a:br>
              <a:rPr lang="ru-RU" sz="1100" b="1" i="1" u="sng" dirty="0"/>
            </a:br>
            <a:r>
              <a:rPr lang="ru-RU" sz="1100" b="1" i="1" u="sng" dirty="0"/>
              <a:t>д. Двудельное</a:t>
            </a:r>
            <a:br>
              <a:rPr lang="ru-RU" sz="1100" b="1" i="1" u="sng" dirty="0"/>
            </a:br>
            <a:r>
              <a:rPr lang="ru-RU" sz="1100" b="1" i="1" u="sng" dirty="0"/>
              <a:t>д. Заскочиха</a:t>
            </a:r>
            <a:br>
              <a:rPr lang="ru-RU" sz="1100" b="1" i="1" u="sng" dirty="0"/>
            </a:br>
            <a:r>
              <a:rPr lang="ru-RU" sz="1100" b="1" i="1" u="sng" dirty="0"/>
              <a:t>д. Кожиха</a:t>
            </a:r>
            <a:br>
              <a:rPr lang="ru-RU" sz="1100" b="1" i="1" u="sng" dirty="0"/>
            </a:br>
            <a:r>
              <a:rPr lang="ru-RU" sz="1100" b="1" i="1" u="sng" dirty="0"/>
              <a:t>д. Красная Горка</a:t>
            </a:r>
            <a:br>
              <a:rPr lang="ru-RU" sz="1100" b="1" i="1" u="sng" dirty="0"/>
            </a:br>
            <a:r>
              <a:rPr lang="ru-RU" sz="1100" b="1" i="1" u="sng" dirty="0"/>
              <a:t>д. Красное </a:t>
            </a:r>
            <a:r>
              <a:rPr lang="ru-RU" sz="1100" b="1" i="1" u="sng" dirty="0" err="1"/>
              <a:t>Плесо</a:t>
            </a:r>
            <a:br>
              <a:rPr lang="ru-RU" sz="1100" b="1" i="1" u="sng" dirty="0"/>
            </a:br>
            <a:r>
              <a:rPr lang="ru-RU" sz="1100" b="1" i="1" u="sng" dirty="0"/>
              <a:t>д. Макариха</a:t>
            </a:r>
            <a:br>
              <a:rPr lang="ru-RU" sz="1100" b="1" i="1" u="sng" dirty="0"/>
            </a:br>
            <a:r>
              <a:rPr lang="ru-RU" sz="1100" b="1" i="1" u="sng" dirty="0"/>
              <a:t>д. Новоселье</a:t>
            </a:r>
            <a:br>
              <a:rPr lang="ru-RU" sz="1100" b="1" i="1" u="sng" dirty="0"/>
            </a:br>
            <a:r>
              <a:rPr lang="ru-RU" sz="1100" b="1" i="1" u="sng" dirty="0"/>
              <a:t>д. Осинки</a:t>
            </a:r>
            <a:br>
              <a:rPr lang="ru-RU" sz="1100" b="1" i="1" u="sng" dirty="0"/>
            </a:br>
            <a:r>
              <a:rPr lang="ru-RU" sz="1100" b="1" i="1" u="sng" dirty="0"/>
              <a:t>д. Телки</a:t>
            </a:r>
            <a:br>
              <a:rPr lang="ru-RU" sz="1100" b="1" i="1" u="sng" dirty="0"/>
            </a:br>
            <a:r>
              <a:rPr lang="ru-RU" sz="1100" b="1" i="1" u="sng" dirty="0"/>
              <a:t>д. Феофаниха</a:t>
            </a:r>
            <a:br>
              <a:rPr lang="ru-RU" sz="1100" b="1" i="1" u="sng" dirty="0"/>
            </a:br>
            <a:r>
              <a:rPr lang="ru-RU" sz="1100" b="1" i="1" u="sng" dirty="0"/>
              <a:t>д. Хомутово</a:t>
            </a:r>
            <a:br>
              <a:rPr lang="ru-RU" sz="1100" b="1" i="1" u="sng" dirty="0"/>
            </a:br>
            <a:r>
              <a:rPr lang="ru-RU" sz="1100" b="1" i="1" u="sng" dirty="0"/>
              <a:t>д. Безводное</a:t>
            </a:r>
            <a:br>
              <a:rPr lang="ru-RU" sz="1100" b="1" i="1" u="sng" dirty="0"/>
            </a:br>
            <a:r>
              <a:rPr lang="ru-RU" sz="1100" b="1" i="1" u="sng" dirty="0"/>
              <a:t>д. Большая Дмитриевка</a:t>
            </a:r>
            <a:br>
              <a:rPr lang="ru-RU" sz="1100" b="1" i="1" u="sng" dirty="0"/>
            </a:br>
            <a:r>
              <a:rPr lang="ru-RU" sz="1100" b="1" i="1" u="sng" dirty="0"/>
              <a:t>д. Быдреевка</a:t>
            </a:r>
            <a:br>
              <a:rPr lang="ru-RU" sz="1100" b="1" i="1" u="sng" dirty="0"/>
            </a:br>
            <a:r>
              <a:rPr lang="ru-RU" sz="1100" b="1" i="1" u="sng" dirty="0"/>
              <a:t>д. Клушино</a:t>
            </a:r>
            <a:br>
              <a:rPr lang="ru-RU" sz="1100" b="1" i="1" u="sng" dirty="0"/>
            </a:br>
            <a:r>
              <a:rPr lang="ru-RU" sz="1100" b="1" i="1" u="sng" dirty="0"/>
              <a:t>д. Клюкино</a:t>
            </a:r>
            <a:br>
              <a:rPr lang="ru-RU" sz="1100" b="1" i="1" u="sng" dirty="0"/>
            </a:br>
            <a:r>
              <a:rPr lang="ru-RU" sz="1100" b="1" i="1" u="sng" dirty="0"/>
              <a:t>д. Малая Дмитриевка</a:t>
            </a:r>
            <a:br>
              <a:rPr lang="ru-RU" sz="1100" b="1" i="1" u="sng" dirty="0"/>
            </a:br>
            <a:r>
              <a:rPr lang="ru-RU" sz="1100" b="1" i="1" u="sng" dirty="0"/>
              <a:t>д. Малиновка</a:t>
            </a:r>
            <a:br>
              <a:rPr lang="ru-RU" sz="1100" b="1" i="1" u="sng" dirty="0"/>
            </a:br>
            <a:r>
              <a:rPr lang="ru-RU" sz="1100" b="1" i="1" u="sng" dirty="0"/>
              <a:t>д. Поломка</a:t>
            </a:r>
            <a:br>
              <a:rPr lang="ru-RU" sz="1100" b="1" i="1" u="sng" dirty="0"/>
            </a:br>
            <a:r>
              <a:rPr lang="ru-RU" sz="1100" b="1" i="1" u="sng" dirty="0"/>
              <a:t>д. Пыдрей</a:t>
            </a:r>
            <a:br>
              <a:rPr lang="ru-RU" sz="1100" b="1" i="1" u="sng" dirty="0"/>
            </a:br>
            <a:r>
              <a:rPr lang="ru-RU" sz="1100" b="1" i="1" u="sng" dirty="0"/>
              <a:t>д. Софиловка</a:t>
            </a:r>
          </a:p>
          <a:p>
            <a:pPr lvl="1"/>
            <a:endParaRPr lang="ru-RU" sz="11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786842" y="0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00166"/>
          </a:xfrm>
        </p:spPr>
        <p:txBody>
          <a:bodyPr>
            <a:noAutofit/>
          </a:bodyPr>
          <a:lstStyle/>
          <a:p>
            <a:r>
              <a:rPr lang="ru-RU" sz="2800" b="1" dirty="0"/>
              <a:t>С чего все начиналось?</a:t>
            </a:r>
          </a:p>
        </p:txBody>
      </p:sp>
      <p:pic>
        <p:nvPicPr>
          <p:cNvPr id="6" name="Рисунок 5" descr="Kultura-671_op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7782">
            <a:off x="558391" y="735747"/>
            <a:ext cx="7705729" cy="5224484"/>
          </a:xfrm>
          <a:prstGeom prst="rect">
            <a:avLst/>
          </a:prstGeom>
        </p:spPr>
      </p:pic>
      <p:pic>
        <p:nvPicPr>
          <p:cNvPr id="7" name="Рисунок 6" descr="ор.jpg-original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649">
            <a:off x="1248966" y="407306"/>
            <a:ext cx="6423231" cy="6125482"/>
          </a:xfrm>
          <a:prstGeom prst="rect">
            <a:avLst/>
          </a:prstGeom>
        </p:spPr>
      </p:pic>
      <p:pic>
        <p:nvPicPr>
          <p:cNvPr id="8" name="Рисунок 7" descr="о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66"/>
            <a:ext cx="9158374" cy="61436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86842" y="0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Улангерь</a:t>
            </a:r>
            <a:endParaRPr lang="ru-RU" dirty="0"/>
          </a:p>
        </p:txBody>
      </p:sp>
      <p:pic>
        <p:nvPicPr>
          <p:cNvPr id="4" name="Содержимое 3" descr="IMG_290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4290"/>
            <a:ext cx="3924797" cy="2394126"/>
          </a:xfrm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 descr="IMG_29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2707496"/>
            <a:ext cx="2767003" cy="4150504"/>
          </a:xfrm>
          <a:prstGeom prst="rect">
            <a:avLst/>
          </a:prstGeom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Рисунок 5" descr="IMG_29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3500438"/>
            <a:ext cx="2336547" cy="3157496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 descr="ulanger_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214422"/>
            <a:ext cx="3926871" cy="2400300"/>
          </a:xfrm>
          <a:prstGeom prst="rect">
            <a:avLst/>
          </a:prstGeom>
          <a:effectLst>
            <a:outerShdw blurRad="50800" dist="50800" dir="135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786842" y="0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Татарка</a:t>
            </a:r>
          </a:p>
        </p:txBody>
      </p:sp>
      <p:pic>
        <p:nvPicPr>
          <p:cNvPr id="4" name="Содержимое 3" descr="post-87-0-75328200-1507895496_thum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29190" y="142852"/>
            <a:ext cx="3143240" cy="2277908"/>
          </a:xfrm>
          <a:effectLst>
            <a:outerShdw blurRad="50800" dist="50800" dir="5400000" sx="99000" sy="99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 descr="pc_96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2500306"/>
            <a:ext cx="2797585" cy="4214818"/>
          </a:xfrm>
          <a:prstGeom prst="rect">
            <a:avLst/>
          </a:prstGeom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Рисунок 5" descr="pc_96_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1500174"/>
            <a:ext cx="3459494" cy="5218558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786842" y="0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Малое </a:t>
            </a:r>
            <a:r>
              <a:rPr lang="ru-RU" dirty="0" err="1"/>
              <a:t>Зиновьево</a:t>
            </a:r>
            <a:endParaRPr lang="ru-RU" dirty="0"/>
          </a:p>
        </p:txBody>
      </p:sp>
      <p:pic>
        <p:nvPicPr>
          <p:cNvPr id="8" name="Содержимое 7" descr="IMG_2674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1571612"/>
            <a:ext cx="2330445" cy="3495668"/>
          </a:xfrm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Рисунок 9" descr="mp_semenov_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5286388"/>
            <a:ext cx="1714500" cy="1285875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Рисунок 10" descr="022_IMG_179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643050"/>
            <a:ext cx="3571900" cy="2442287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Рисунок 11" descr="021_IMG_179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4214818"/>
            <a:ext cx="3786214" cy="2522564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786842" y="0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360</TotalTime>
  <Words>912</Words>
  <Application>Microsoft Office PowerPoint</Application>
  <PresentationFormat>Экран (4:3)</PresentationFormat>
  <Paragraphs>63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Tw Cen MT</vt:lpstr>
      <vt:lpstr>Wingdings</vt:lpstr>
      <vt:lpstr>Wingdings 2</vt:lpstr>
      <vt:lpstr>Обычная</vt:lpstr>
      <vt:lpstr>Деревни Семеновского района</vt:lpstr>
      <vt:lpstr>Цель:</vt:lpstr>
      <vt:lpstr>Актуальность</vt:lpstr>
      <vt:lpstr>Все деревни..</vt:lpstr>
      <vt:lpstr>Всего 220 жилых деревень</vt:lpstr>
      <vt:lpstr>С чего все начиналось?</vt:lpstr>
      <vt:lpstr>Улангерь</vt:lpstr>
      <vt:lpstr>Татарка</vt:lpstr>
      <vt:lpstr>Малое Зиновьево</vt:lpstr>
      <vt:lpstr>Большое Васильево</vt:lpstr>
      <vt:lpstr>Деяново</vt:lpstr>
      <vt:lpstr>Елфимово</vt:lpstr>
      <vt:lpstr>Кулагино</vt:lpstr>
      <vt:lpstr>Корельское</vt:lpstr>
      <vt:lpstr>Ларионово</vt:lpstr>
      <vt:lpstr>Большое Оленево</vt:lpstr>
      <vt:lpstr>Светлое</vt:lpstr>
      <vt:lpstr>Медведево</vt:lpstr>
      <vt:lpstr>Богоявление.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tvk-2004@dnevnik.ru</cp:lastModifiedBy>
  <cp:revision>42</cp:revision>
  <dcterms:created xsi:type="dcterms:W3CDTF">2017-11-13T14:47:46Z</dcterms:created>
  <dcterms:modified xsi:type="dcterms:W3CDTF">2022-02-15T18:55:11Z</dcterms:modified>
</cp:coreProperties>
</file>